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4"/>
  </p:sldMasterIdLst>
  <p:notesMasterIdLst>
    <p:notesMasterId r:id="rId6"/>
  </p:notesMasterIdLst>
  <p:handoutMasterIdLst>
    <p:handoutMasterId r:id="rId7"/>
  </p:handoutMasterIdLst>
  <p:sldIdLst>
    <p:sldId id="280" r:id="rId5"/>
  </p:sldIdLst>
  <p:sldSz cx="12192000" cy="6858000"/>
  <p:notesSz cx="12192000" cy="6858000"/>
  <p:embeddedFontLst>
    <p:embeddedFont>
      <p:font typeface="Montserrat" panose="00000500000000000000" pitchFamily="2" charset="0"/>
      <p:regular r:id="rId8"/>
      <p:bold r:id="rId9"/>
      <p:italic r:id="rId10"/>
      <p:boldItalic r:id="rId11"/>
    </p:embeddedFont>
    <p:embeddedFont>
      <p:font typeface="Montserrat ExtraBold" panose="00000900000000000000" pitchFamily="2" charset="0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2948"/>
    <a:srgbClr val="F3F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76"/>
  </p:normalViewPr>
  <p:slideViewPr>
    <p:cSldViewPr snapToGrid="0">
      <p:cViewPr varScale="1">
        <p:scale>
          <a:sx n="105" d="100"/>
          <a:sy n="105" d="100"/>
        </p:scale>
        <p:origin x="546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2" d="100"/>
          <a:sy n="122" d="100"/>
        </p:scale>
        <p:origin x="140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5AF6F21-B4B0-870C-52FF-86A51242E1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ADF441-323D-33F7-8E99-78A35C48FF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6D2CD-3AD5-9E42-9A2A-A77438C4C54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CE43E2-EEBD-390E-BF90-FA3E75A18C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F6EAA1-5242-881B-01FC-B065DC341E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097CE-9EB9-0B4E-B9C4-4AE67510E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74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75EC36A7-061F-54A2-B80C-E15578EF5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269e78ce5fb_0_7:notes">
            <a:extLst>
              <a:ext uri="{FF2B5EF4-FFF2-40B4-BE49-F238E27FC236}">
                <a16:creationId xmlns:a16="http://schemas.microsoft.com/office/drawing/2014/main" id="{65FBFFE1-2D17-5E3B-3CD1-CD99CFF5F7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g269e78ce5fb_0_7:notes">
            <a:extLst>
              <a:ext uri="{FF2B5EF4-FFF2-40B4-BE49-F238E27FC236}">
                <a16:creationId xmlns:a16="http://schemas.microsoft.com/office/drawing/2014/main" id="{1697DED2-7FA2-4C02-ADDA-403E88B485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1850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userDrawn="1">
  <p:cSld name="Video Layou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C4873D75-64D1-9082-5EB9-8E93FC1E47E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439738" y="457200"/>
            <a:ext cx="11166475" cy="557371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91609539-A623-4C1D-4D7F-B977BA29CE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3130" y="6267573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142948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1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C230A19-2EC6-4FFA-FE17-4C1E848E03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4" y="371476"/>
            <a:ext cx="5210176" cy="135421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7F68F8-4CD1-4C74-F9D8-BC1DC76D50A0}"/>
              </a:ext>
            </a:extLst>
          </p:cNvPr>
          <p:cNvSpPr/>
          <p:nvPr userDrawn="1"/>
        </p:nvSpPr>
        <p:spPr>
          <a:xfrm>
            <a:off x="6229350" y="0"/>
            <a:ext cx="596265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BCE5F6D-F9FB-6007-85D3-6FE820A74A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5824" y="2671763"/>
            <a:ext cx="5210176" cy="1623137"/>
          </a:xfrm>
        </p:spPr>
        <p:txBody>
          <a:bodyPr/>
          <a:lstStyle>
            <a:lvl1pPr marL="971550" indent="-742950">
              <a:buFont typeface="+mj-lt"/>
              <a:buAutoNum type="arabicPeriod"/>
              <a:defRPr sz="2400" b="0">
                <a:solidFill>
                  <a:schemeClr val="tx1"/>
                </a:solidFill>
              </a:defRPr>
            </a:lvl1pPr>
          </a:lstStyle>
          <a:p>
            <a:pPr marL="692150" marR="215265" lvl="0" indent="-584200" algn="l" rtl="0">
              <a:lnSpc>
                <a:spcPct val="104800"/>
              </a:lnSpc>
              <a:spcBef>
                <a:spcPts val="0"/>
              </a:spcBef>
              <a:spcAft>
                <a:spcPts val="0"/>
              </a:spcAft>
              <a:buClr>
                <a:srgbClr val="57A3D8"/>
              </a:buClr>
              <a:buSzPts val="2800"/>
              <a:buFont typeface="Calibri"/>
              <a:buAutoNum type="arabicPeriod"/>
            </a:pP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endParaRPr lang="en-US" sz="4400" dirty="0"/>
          </a:p>
          <a:p>
            <a:pPr marL="692150" lvl="0" indent="-65405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57A3D8"/>
              </a:buClr>
              <a:buSzPts val="2800"/>
              <a:buFont typeface="Calibri"/>
              <a:buAutoNum type="arabicPeriod"/>
            </a:pP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endParaRPr lang="en-US" dirty="0"/>
          </a:p>
          <a:p>
            <a:pPr marL="692150" marR="198755" lvl="0" indent="-653415" algn="l" rtl="0">
              <a:lnSpc>
                <a:spcPct val="105800"/>
              </a:lnSpc>
              <a:spcBef>
                <a:spcPts val="1685"/>
              </a:spcBef>
              <a:spcAft>
                <a:spcPts val="0"/>
              </a:spcAft>
              <a:buClr>
                <a:srgbClr val="57A3D8"/>
              </a:buClr>
              <a:buSzPts val="2800"/>
              <a:buFont typeface="Calibri"/>
              <a:buAutoNum type="arabicPeriod" startAt="3"/>
            </a:pP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endParaRPr lang="en-US" sz="4400" dirty="0"/>
          </a:p>
        </p:txBody>
      </p:sp>
      <p:sp>
        <p:nvSpPr>
          <p:cNvPr id="18" name="Google Shape;66;p9">
            <a:extLst>
              <a:ext uri="{FF2B5EF4-FFF2-40B4-BE49-F238E27FC236}">
                <a16:creationId xmlns:a16="http://schemas.microsoft.com/office/drawing/2014/main" id="{0BA9D565-85B0-0D21-A2A8-0E1CA9AA49B3}"/>
              </a:ext>
            </a:extLst>
          </p:cNvPr>
          <p:cNvSpPr/>
          <p:nvPr userDrawn="1"/>
        </p:nvSpPr>
        <p:spPr>
          <a:xfrm>
            <a:off x="6053677" y="5240970"/>
            <a:ext cx="360045" cy="849420"/>
          </a:xfrm>
          <a:custGeom>
            <a:avLst/>
            <a:gdLst/>
            <a:ahLst/>
            <a:cxnLst/>
            <a:rect l="l" t="t" r="r" b="b"/>
            <a:pathLst>
              <a:path w="444500" h="1017270" extrusionOk="0">
                <a:moveTo>
                  <a:pt x="50761" y="990066"/>
                </a:moveTo>
                <a:lnTo>
                  <a:pt x="50634" y="988415"/>
                </a:lnTo>
                <a:lnTo>
                  <a:pt x="50253" y="986751"/>
                </a:lnTo>
                <a:lnTo>
                  <a:pt x="49999" y="985100"/>
                </a:lnTo>
                <a:lnTo>
                  <a:pt x="49491" y="983449"/>
                </a:lnTo>
                <a:lnTo>
                  <a:pt x="48221" y="980389"/>
                </a:lnTo>
                <a:lnTo>
                  <a:pt x="47459" y="978992"/>
                </a:lnTo>
                <a:lnTo>
                  <a:pt x="46443" y="977595"/>
                </a:lnTo>
                <a:lnTo>
                  <a:pt x="45554" y="976185"/>
                </a:lnTo>
                <a:lnTo>
                  <a:pt x="30327" y="966774"/>
                </a:lnTo>
                <a:lnTo>
                  <a:pt x="22085" y="965111"/>
                </a:lnTo>
                <a:lnTo>
                  <a:pt x="0" y="990066"/>
                </a:lnTo>
                <a:lnTo>
                  <a:pt x="0" y="998474"/>
                </a:lnTo>
                <a:lnTo>
                  <a:pt x="2667" y="1004963"/>
                </a:lnTo>
                <a:lnTo>
                  <a:pt x="12179" y="1014387"/>
                </a:lnTo>
                <a:lnTo>
                  <a:pt x="18656" y="1017181"/>
                </a:lnTo>
                <a:lnTo>
                  <a:pt x="25387" y="1017181"/>
                </a:lnTo>
                <a:lnTo>
                  <a:pt x="27025" y="1017181"/>
                </a:lnTo>
                <a:lnTo>
                  <a:pt x="50761" y="998474"/>
                </a:lnTo>
                <a:lnTo>
                  <a:pt x="50761" y="990066"/>
                </a:lnTo>
                <a:close/>
              </a:path>
              <a:path w="444500" h="1017270" extrusionOk="0">
                <a:moveTo>
                  <a:pt x="50761" y="798728"/>
                </a:moveTo>
                <a:lnTo>
                  <a:pt x="48780" y="788784"/>
                </a:lnTo>
                <a:lnTo>
                  <a:pt x="43357" y="780694"/>
                </a:lnTo>
                <a:lnTo>
                  <a:pt x="35293" y="775246"/>
                </a:lnTo>
                <a:lnTo>
                  <a:pt x="25387" y="773264"/>
                </a:lnTo>
                <a:lnTo>
                  <a:pt x="15532" y="775246"/>
                </a:lnTo>
                <a:lnTo>
                  <a:pt x="7454" y="780694"/>
                </a:lnTo>
                <a:lnTo>
                  <a:pt x="2006" y="788784"/>
                </a:lnTo>
                <a:lnTo>
                  <a:pt x="0" y="798728"/>
                </a:lnTo>
                <a:lnTo>
                  <a:pt x="2006" y="808609"/>
                </a:lnTo>
                <a:lnTo>
                  <a:pt x="7454" y="816698"/>
                </a:lnTo>
                <a:lnTo>
                  <a:pt x="15532" y="822172"/>
                </a:lnTo>
                <a:lnTo>
                  <a:pt x="25387" y="824179"/>
                </a:lnTo>
                <a:lnTo>
                  <a:pt x="35293" y="822172"/>
                </a:lnTo>
                <a:lnTo>
                  <a:pt x="43357" y="816698"/>
                </a:lnTo>
                <a:lnTo>
                  <a:pt x="48780" y="808609"/>
                </a:lnTo>
                <a:lnTo>
                  <a:pt x="50761" y="798728"/>
                </a:lnTo>
                <a:close/>
              </a:path>
              <a:path w="444500" h="1017270" extrusionOk="0">
                <a:moveTo>
                  <a:pt x="50761" y="605726"/>
                </a:moveTo>
                <a:lnTo>
                  <a:pt x="48780" y="595782"/>
                </a:lnTo>
                <a:lnTo>
                  <a:pt x="43357" y="587692"/>
                </a:lnTo>
                <a:lnTo>
                  <a:pt x="35293" y="582256"/>
                </a:lnTo>
                <a:lnTo>
                  <a:pt x="25387" y="580263"/>
                </a:lnTo>
                <a:lnTo>
                  <a:pt x="15532" y="582256"/>
                </a:lnTo>
                <a:lnTo>
                  <a:pt x="7454" y="587692"/>
                </a:lnTo>
                <a:lnTo>
                  <a:pt x="2006" y="595782"/>
                </a:lnTo>
                <a:lnTo>
                  <a:pt x="0" y="605726"/>
                </a:lnTo>
                <a:lnTo>
                  <a:pt x="2006" y="615607"/>
                </a:lnTo>
                <a:lnTo>
                  <a:pt x="7454" y="623709"/>
                </a:lnTo>
                <a:lnTo>
                  <a:pt x="15532" y="629183"/>
                </a:lnTo>
                <a:lnTo>
                  <a:pt x="25387" y="631190"/>
                </a:lnTo>
                <a:lnTo>
                  <a:pt x="35293" y="629183"/>
                </a:lnTo>
                <a:lnTo>
                  <a:pt x="43357" y="623709"/>
                </a:lnTo>
                <a:lnTo>
                  <a:pt x="48780" y="615607"/>
                </a:lnTo>
                <a:lnTo>
                  <a:pt x="50761" y="605726"/>
                </a:lnTo>
                <a:close/>
              </a:path>
              <a:path w="444500" h="1017270" extrusionOk="0">
                <a:moveTo>
                  <a:pt x="50761" y="412724"/>
                </a:moveTo>
                <a:lnTo>
                  <a:pt x="48780" y="402793"/>
                </a:lnTo>
                <a:lnTo>
                  <a:pt x="43357" y="394690"/>
                </a:lnTo>
                <a:lnTo>
                  <a:pt x="35293" y="389255"/>
                </a:lnTo>
                <a:lnTo>
                  <a:pt x="25387" y="387261"/>
                </a:lnTo>
                <a:lnTo>
                  <a:pt x="15532" y="389255"/>
                </a:lnTo>
                <a:lnTo>
                  <a:pt x="7454" y="394690"/>
                </a:lnTo>
                <a:lnTo>
                  <a:pt x="2006" y="402793"/>
                </a:lnTo>
                <a:lnTo>
                  <a:pt x="0" y="412724"/>
                </a:lnTo>
                <a:lnTo>
                  <a:pt x="2006" y="422617"/>
                </a:lnTo>
                <a:lnTo>
                  <a:pt x="7454" y="430707"/>
                </a:lnTo>
                <a:lnTo>
                  <a:pt x="15532" y="436181"/>
                </a:lnTo>
                <a:lnTo>
                  <a:pt x="25387" y="438188"/>
                </a:lnTo>
                <a:lnTo>
                  <a:pt x="35293" y="436181"/>
                </a:lnTo>
                <a:lnTo>
                  <a:pt x="43357" y="430707"/>
                </a:lnTo>
                <a:lnTo>
                  <a:pt x="48780" y="422617"/>
                </a:lnTo>
                <a:lnTo>
                  <a:pt x="50761" y="412724"/>
                </a:lnTo>
                <a:close/>
              </a:path>
              <a:path w="444500" h="1017270" extrusionOk="0">
                <a:moveTo>
                  <a:pt x="50761" y="219722"/>
                </a:moveTo>
                <a:lnTo>
                  <a:pt x="48780" y="209765"/>
                </a:lnTo>
                <a:lnTo>
                  <a:pt x="43357" y="201637"/>
                </a:lnTo>
                <a:lnTo>
                  <a:pt x="35293" y="196151"/>
                </a:lnTo>
                <a:lnTo>
                  <a:pt x="25387" y="194144"/>
                </a:lnTo>
                <a:lnTo>
                  <a:pt x="15532" y="196151"/>
                </a:lnTo>
                <a:lnTo>
                  <a:pt x="7454" y="201637"/>
                </a:lnTo>
                <a:lnTo>
                  <a:pt x="2006" y="209765"/>
                </a:lnTo>
                <a:lnTo>
                  <a:pt x="0" y="219722"/>
                </a:lnTo>
                <a:lnTo>
                  <a:pt x="2006" y="229616"/>
                </a:lnTo>
                <a:lnTo>
                  <a:pt x="7454" y="237705"/>
                </a:lnTo>
                <a:lnTo>
                  <a:pt x="15532" y="243179"/>
                </a:lnTo>
                <a:lnTo>
                  <a:pt x="25387" y="245186"/>
                </a:lnTo>
                <a:lnTo>
                  <a:pt x="35293" y="243179"/>
                </a:lnTo>
                <a:lnTo>
                  <a:pt x="43357" y="237705"/>
                </a:lnTo>
                <a:lnTo>
                  <a:pt x="48780" y="229616"/>
                </a:lnTo>
                <a:lnTo>
                  <a:pt x="50761" y="219722"/>
                </a:lnTo>
                <a:close/>
              </a:path>
              <a:path w="444500" h="1017270" extrusionOk="0">
                <a:moveTo>
                  <a:pt x="50761" y="19977"/>
                </a:moveTo>
                <a:lnTo>
                  <a:pt x="48094" y="13360"/>
                </a:lnTo>
                <a:lnTo>
                  <a:pt x="43395" y="8648"/>
                </a:lnTo>
                <a:lnTo>
                  <a:pt x="35090" y="3340"/>
                </a:lnTo>
                <a:lnTo>
                  <a:pt x="25400" y="1536"/>
                </a:lnTo>
                <a:lnTo>
                  <a:pt x="15722" y="3302"/>
                </a:lnTo>
                <a:lnTo>
                  <a:pt x="7493" y="8648"/>
                </a:lnTo>
                <a:lnTo>
                  <a:pt x="2667" y="13360"/>
                </a:lnTo>
                <a:lnTo>
                  <a:pt x="0" y="19977"/>
                </a:lnTo>
                <a:lnTo>
                  <a:pt x="0" y="28257"/>
                </a:lnTo>
                <a:lnTo>
                  <a:pt x="23736" y="52070"/>
                </a:lnTo>
                <a:lnTo>
                  <a:pt x="25387" y="52070"/>
                </a:lnTo>
                <a:lnTo>
                  <a:pt x="27025" y="52070"/>
                </a:lnTo>
                <a:lnTo>
                  <a:pt x="46443" y="40728"/>
                </a:lnTo>
                <a:lnTo>
                  <a:pt x="47459" y="39458"/>
                </a:lnTo>
                <a:lnTo>
                  <a:pt x="50761" y="28257"/>
                </a:lnTo>
                <a:lnTo>
                  <a:pt x="50761" y="19977"/>
                </a:lnTo>
                <a:close/>
              </a:path>
              <a:path w="444500" h="1017270" extrusionOk="0">
                <a:moveTo>
                  <a:pt x="253911" y="990066"/>
                </a:moveTo>
                <a:lnTo>
                  <a:pt x="253784" y="988415"/>
                </a:lnTo>
                <a:lnTo>
                  <a:pt x="253403" y="986751"/>
                </a:lnTo>
                <a:lnTo>
                  <a:pt x="253149" y="985100"/>
                </a:lnTo>
                <a:lnTo>
                  <a:pt x="228600" y="966584"/>
                </a:lnTo>
                <a:lnTo>
                  <a:pt x="218897" y="968349"/>
                </a:lnTo>
                <a:lnTo>
                  <a:pt x="203161" y="990066"/>
                </a:lnTo>
                <a:lnTo>
                  <a:pt x="203161" y="998474"/>
                </a:lnTo>
                <a:lnTo>
                  <a:pt x="205955" y="1004963"/>
                </a:lnTo>
                <a:lnTo>
                  <a:pt x="215341" y="1014387"/>
                </a:lnTo>
                <a:lnTo>
                  <a:pt x="221932" y="1017181"/>
                </a:lnTo>
                <a:lnTo>
                  <a:pt x="228536" y="1017181"/>
                </a:lnTo>
                <a:lnTo>
                  <a:pt x="235267" y="1017181"/>
                </a:lnTo>
                <a:lnTo>
                  <a:pt x="241858" y="1014387"/>
                </a:lnTo>
                <a:lnTo>
                  <a:pt x="251244" y="1004963"/>
                </a:lnTo>
                <a:lnTo>
                  <a:pt x="253911" y="998474"/>
                </a:lnTo>
                <a:lnTo>
                  <a:pt x="253911" y="990066"/>
                </a:lnTo>
                <a:close/>
              </a:path>
              <a:path w="444500" h="1017270" extrusionOk="0">
                <a:moveTo>
                  <a:pt x="253911" y="798728"/>
                </a:moveTo>
                <a:lnTo>
                  <a:pt x="251929" y="788784"/>
                </a:lnTo>
                <a:lnTo>
                  <a:pt x="246507" y="780694"/>
                </a:lnTo>
                <a:lnTo>
                  <a:pt x="238442" y="775246"/>
                </a:lnTo>
                <a:lnTo>
                  <a:pt x="228536" y="773264"/>
                </a:lnTo>
                <a:lnTo>
                  <a:pt x="218681" y="775246"/>
                </a:lnTo>
                <a:lnTo>
                  <a:pt x="210616" y="780694"/>
                </a:lnTo>
                <a:lnTo>
                  <a:pt x="205155" y="788784"/>
                </a:lnTo>
                <a:lnTo>
                  <a:pt x="203161" y="798728"/>
                </a:lnTo>
                <a:lnTo>
                  <a:pt x="205155" y="808609"/>
                </a:lnTo>
                <a:lnTo>
                  <a:pt x="210616" y="816698"/>
                </a:lnTo>
                <a:lnTo>
                  <a:pt x="218681" y="822172"/>
                </a:lnTo>
                <a:lnTo>
                  <a:pt x="228536" y="824179"/>
                </a:lnTo>
                <a:lnTo>
                  <a:pt x="238442" y="822172"/>
                </a:lnTo>
                <a:lnTo>
                  <a:pt x="246507" y="816698"/>
                </a:lnTo>
                <a:lnTo>
                  <a:pt x="251929" y="808609"/>
                </a:lnTo>
                <a:lnTo>
                  <a:pt x="253911" y="798728"/>
                </a:lnTo>
                <a:close/>
              </a:path>
              <a:path w="444500" h="1017270" extrusionOk="0">
                <a:moveTo>
                  <a:pt x="253911" y="605726"/>
                </a:moveTo>
                <a:lnTo>
                  <a:pt x="251929" y="595782"/>
                </a:lnTo>
                <a:lnTo>
                  <a:pt x="246507" y="587692"/>
                </a:lnTo>
                <a:lnTo>
                  <a:pt x="238442" y="582256"/>
                </a:lnTo>
                <a:lnTo>
                  <a:pt x="228536" y="580263"/>
                </a:lnTo>
                <a:lnTo>
                  <a:pt x="218681" y="582256"/>
                </a:lnTo>
                <a:lnTo>
                  <a:pt x="210616" y="587692"/>
                </a:lnTo>
                <a:lnTo>
                  <a:pt x="205155" y="595782"/>
                </a:lnTo>
                <a:lnTo>
                  <a:pt x="203161" y="605726"/>
                </a:lnTo>
                <a:lnTo>
                  <a:pt x="205155" y="615607"/>
                </a:lnTo>
                <a:lnTo>
                  <a:pt x="210616" y="623709"/>
                </a:lnTo>
                <a:lnTo>
                  <a:pt x="218681" y="629183"/>
                </a:lnTo>
                <a:lnTo>
                  <a:pt x="228536" y="631190"/>
                </a:lnTo>
                <a:lnTo>
                  <a:pt x="238442" y="629183"/>
                </a:lnTo>
                <a:lnTo>
                  <a:pt x="246507" y="623709"/>
                </a:lnTo>
                <a:lnTo>
                  <a:pt x="251929" y="615607"/>
                </a:lnTo>
                <a:lnTo>
                  <a:pt x="253911" y="605726"/>
                </a:lnTo>
                <a:close/>
              </a:path>
              <a:path w="444500" h="1017270" extrusionOk="0">
                <a:moveTo>
                  <a:pt x="253911" y="412724"/>
                </a:moveTo>
                <a:lnTo>
                  <a:pt x="251929" y="402793"/>
                </a:lnTo>
                <a:lnTo>
                  <a:pt x="246507" y="394690"/>
                </a:lnTo>
                <a:lnTo>
                  <a:pt x="238442" y="389255"/>
                </a:lnTo>
                <a:lnTo>
                  <a:pt x="228536" y="387261"/>
                </a:lnTo>
                <a:lnTo>
                  <a:pt x="218681" y="389255"/>
                </a:lnTo>
                <a:lnTo>
                  <a:pt x="210616" y="394690"/>
                </a:lnTo>
                <a:lnTo>
                  <a:pt x="205155" y="402793"/>
                </a:lnTo>
                <a:lnTo>
                  <a:pt x="203161" y="412724"/>
                </a:lnTo>
                <a:lnTo>
                  <a:pt x="205155" y="422617"/>
                </a:lnTo>
                <a:lnTo>
                  <a:pt x="210616" y="430707"/>
                </a:lnTo>
                <a:lnTo>
                  <a:pt x="218681" y="436181"/>
                </a:lnTo>
                <a:lnTo>
                  <a:pt x="228536" y="438188"/>
                </a:lnTo>
                <a:lnTo>
                  <a:pt x="238442" y="436181"/>
                </a:lnTo>
                <a:lnTo>
                  <a:pt x="246507" y="430707"/>
                </a:lnTo>
                <a:lnTo>
                  <a:pt x="251929" y="422617"/>
                </a:lnTo>
                <a:lnTo>
                  <a:pt x="253911" y="412724"/>
                </a:lnTo>
                <a:close/>
              </a:path>
              <a:path w="444500" h="1017270" extrusionOk="0">
                <a:moveTo>
                  <a:pt x="253911" y="219722"/>
                </a:moveTo>
                <a:lnTo>
                  <a:pt x="251929" y="209765"/>
                </a:lnTo>
                <a:lnTo>
                  <a:pt x="246507" y="201637"/>
                </a:lnTo>
                <a:lnTo>
                  <a:pt x="238442" y="196151"/>
                </a:lnTo>
                <a:lnTo>
                  <a:pt x="228536" y="194144"/>
                </a:lnTo>
                <a:lnTo>
                  <a:pt x="218681" y="196151"/>
                </a:lnTo>
                <a:lnTo>
                  <a:pt x="210616" y="201637"/>
                </a:lnTo>
                <a:lnTo>
                  <a:pt x="205155" y="209765"/>
                </a:lnTo>
                <a:lnTo>
                  <a:pt x="203161" y="219722"/>
                </a:lnTo>
                <a:lnTo>
                  <a:pt x="205155" y="229616"/>
                </a:lnTo>
                <a:lnTo>
                  <a:pt x="210616" y="237705"/>
                </a:lnTo>
                <a:lnTo>
                  <a:pt x="218681" y="243179"/>
                </a:lnTo>
                <a:lnTo>
                  <a:pt x="228536" y="245186"/>
                </a:lnTo>
                <a:lnTo>
                  <a:pt x="238442" y="243179"/>
                </a:lnTo>
                <a:lnTo>
                  <a:pt x="246507" y="237705"/>
                </a:lnTo>
                <a:lnTo>
                  <a:pt x="251929" y="229616"/>
                </a:lnTo>
                <a:lnTo>
                  <a:pt x="253911" y="219722"/>
                </a:lnTo>
                <a:close/>
              </a:path>
              <a:path w="444500" h="1017270" extrusionOk="0">
                <a:moveTo>
                  <a:pt x="253911" y="19977"/>
                </a:moveTo>
                <a:lnTo>
                  <a:pt x="251244" y="13360"/>
                </a:lnTo>
                <a:lnTo>
                  <a:pt x="240588" y="2794"/>
                </a:lnTo>
                <a:lnTo>
                  <a:pt x="231838" y="0"/>
                </a:lnTo>
                <a:lnTo>
                  <a:pt x="223583" y="1651"/>
                </a:lnTo>
                <a:lnTo>
                  <a:pt x="203161" y="19977"/>
                </a:lnTo>
                <a:lnTo>
                  <a:pt x="203161" y="28257"/>
                </a:lnTo>
                <a:lnTo>
                  <a:pt x="221932" y="52070"/>
                </a:lnTo>
                <a:lnTo>
                  <a:pt x="228536" y="52070"/>
                </a:lnTo>
                <a:lnTo>
                  <a:pt x="235267" y="52070"/>
                </a:lnTo>
                <a:lnTo>
                  <a:pt x="241858" y="49390"/>
                </a:lnTo>
                <a:lnTo>
                  <a:pt x="251244" y="39966"/>
                </a:lnTo>
                <a:lnTo>
                  <a:pt x="253911" y="33350"/>
                </a:lnTo>
                <a:lnTo>
                  <a:pt x="253911" y="19977"/>
                </a:lnTo>
                <a:close/>
              </a:path>
              <a:path w="444500" h="1017270" extrusionOk="0">
                <a:moveTo>
                  <a:pt x="444500" y="990066"/>
                </a:moveTo>
                <a:lnTo>
                  <a:pt x="415823" y="965111"/>
                </a:lnTo>
                <a:lnTo>
                  <a:pt x="406946" y="967790"/>
                </a:lnTo>
                <a:lnTo>
                  <a:pt x="394258" y="986751"/>
                </a:lnTo>
                <a:lnTo>
                  <a:pt x="393877" y="988415"/>
                </a:lnTo>
                <a:lnTo>
                  <a:pt x="393750" y="990066"/>
                </a:lnTo>
                <a:lnTo>
                  <a:pt x="393750" y="998474"/>
                </a:lnTo>
                <a:lnTo>
                  <a:pt x="396417" y="1004963"/>
                </a:lnTo>
                <a:lnTo>
                  <a:pt x="405803" y="1014387"/>
                </a:lnTo>
                <a:lnTo>
                  <a:pt x="412407" y="1017181"/>
                </a:lnTo>
                <a:lnTo>
                  <a:pt x="419125" y="1017181"/>
                </a:lnTo>
                <a:lnTo>
                  <a:pt x="420776" y="1017181"/>
                </a:lnTo>
                <a:lnTo>
                  <a:pt x="444500" y="998347"/>
                </a:lnTo>
                <a:lnTo>
                  <a:pt x="444500" y="990066"/>
                </a:lnTo>
                <a:close/>
              </a:path>
              <a:path w="444500" h="1017270" extrusionOk="0">
                <a:moveTo>
                  <a:pt x="444500" y="798728"/>
                </a:moveTo>
                <a:lnTo>
                  <a:pt x="442506" y="788784"/>
                </a:lnTo>
                <a:lnTo>
                  <a:pt x="437045" y="780694"/>
                </a:lnTo>
                <a:lnTo>
                  <a:pt x="428980" y="775246"/>
                </a:lnTo>
                <a:lnTo>
                  <a:pt x="419125" y="773264"/>
                </a:lnTo>
                <a:lnTo>
                  <a:pt x="409219" y="775246"/>
                </a:lnTo>
                <a:lnTo>
                  <a:pt x="401154" y="780694"/>
                </a:lnTo>
                <a:lnTo>
                  <a:pt x="395732" y="788784"/>
                </a:lnTo>
                <a:lnTo>
                  <a:pt x="393750" y="798728"/>
                </a:lnTo>
                <a:lnTo>
                  <a:pt x="395732" y="808609"/>
                </a:lnTo>
                <a:lnTo>
                  <a:pt x="401154" y="816698"/>
                </a:lnTo>
                <a:lnTo>
                  <a:pt x="409219" y="822172"/>
                </a:lnTo>
                <a:lnTo>
                  <a:pt x="419125" y="824179"/>
                </a:lnTo>
                <a:lnTo>
                  <a:pt x="428980" y="822172"/>
                </a:lnTo>
                <a:lnTo>
                  <a:pt x="437045" y="816698"/>
                </a:lnTo>
                <a:lnTo>
                  <a:pt x="442506" y="808609"/>
                </a:lnTo>
                <a:lnTo>
                  <a:pt x="444500" y="798728"/>
                </a:lnTo>
                <a:close/>
              </a:path>
              <a:path w="444500" h="1017270" extrusionOk="0">
                <a:moveTo>
                  <a:pt x="444500" y="605726"/>
                </a:moveTo>
                <a:lnTo>
                  <a:pt x="442506" y="595782"/>
                </a:lnTo>
                <a:lnTo>
                  <a:pt x="437045" y="587692"/>
                </a:lnTo>
                <a:lnTo>
                  <a:pt x="428980" y="582256"/>
                </a:lnTo>
                <a:lnTo>
                  <a:pt x="419125" y="580263"/>
                </a:lnTo>
                <a:lnTo>
                  <a:pt x="409219" y="582256"/>
                </a:lnTo>
                <a:lnTo>
                  <a:pt x="401154" y="587692"/>
                </a:lnTo>
                <a:lnTo>
                  <a:pt x="395732" y="595782"/>
                </a:lnTo>
                <a:lnTo>
                  <a:pt x="393750" y="605726"/>
                </a:lnTo>
                <a:lnTo>
                  <a:pt x="395732" y="615607"/>
                </a:lnTo>
                <a:lnTo>
                  <a:pt x="401154" y="623709"/>
                </a:lnTo>
                <a:lnTo>
                  <a:pt x="409219" y="629183"/>
                </a:lnTo>
                <a:lnTo>
                  <a:pt x="419125" y="631190"/>
                </a:lnTo>
                <a:lnTo>
                  <a:pt x="428980" y="629183"/>
                </a:lnTo>
                <a:lnTo>
                  <a:pt x="437045" y="623709"/>
                </a:lnTo>
                <a:lnTo>
                  <a:pt x="442506" y="615607"/>
                </a:lnTo>
                <a:lnTo>
                  <a:pt x="444500" y="605726"/>
                </a:lnTo>
                <a:close/>
              </a:path>
              <a:path w="444500" h="1017270" extrusionOk="0">
                <a:moveTo>
                  <a:pt x="444500" y="412724"/>
                </a:moveTo>
                <a:lnTo>
                  <a:pt x="442506" y="402793"/>
                </a:lnTo>
                <a:lnTo>
                  <a:pt x="437045" y="394690"/>
                </a:lnTo>
                <a:lnTo>
                  <a:pt x="428980" y="389255"/>
                </a:lnTo>
                <a:lnTo>
                  <a:pt x="419125" y="387261"/>
                </a:lnTo>
                <a:lnTo>
                  <a:pt x="409219" y="389255"/>
                </a:lnTo>
                <a:lnTo>
                  <a:pt x="401154" y="394690"/>
                </a:lnTo>
                <a:lnTo>
                  <a:pt x="395732" y="402793"/>
                </a:lnTo>
                <a:lnTo>
                  <a:pt x="393750" y="412724"/>
                </a:lnTo>
                <a:lnTo>
                  <a:pt x="395732" y="422617"/>
                </a:lnTo>
                <a:lnTo>
                  <a:pt x="401154" y="430707"/>
                </a:lnTo>
                <a:lnTo>
                  <a:pt x="409219" y="436181"/>
                </a:lnTo>
                <a:lnTo>
                  <a:pt x="419125" y="438188"/>
                </a:lnTo>
                <a:lnTo>
                  <a:pt x="428980" y="436181"/>
                </a:lnTo>
                <a:lnTo>
                  <a:pt x="437045" y="430707"/>
                </a:lnTo>
                <a:lnTo>
                  <a:pt x="442506" y="422617"/>
                </a:lnTo>
                <a:lnTo>
                  <a:pt x="444500" y="412724"/>
                </a:lnTo>
                <a:close/>
              </a:path>
              <a:path w="444500" h="1017270" extrusionOk="0">
                <a:moveTo>
                  <a:pt x="444500" y="219722"/>
                </a:moveTo>
                <a:lnTo>
                  <a:pt x="442506" y="209765"/>
                </a:lnTo>
                <a:lnTo>
                  <a:pt x="437045" y="201637"/>
                </a:lnTo>
                <a:lnTo>
                  <a:pt x="428980" y="196151"/>
                </a:lnTo>
                <a:lnTo>
                  <a:pt x="419125" y="194144"/>
                </a:lnTo>
                <a:lnTo>
                  <a:pt x="409219" y="196151"/>
                </a:lnTo>
                <a:lnTo>
                  <a:pt x="401154" y="201637"/>
                </a:lnTo>
                <a:lnTo>
                  <a:pt x="395732" y="209765"/>
                </a:lnTo>
                <a:lnTo>
                  <a:pt x="393750" y="219722"/>
                </a:lnTo>
                <a:lnTo>
                  <a:pt x="395732" y="229616"/>
                </a:lnTo>
                <a:lnTo>
                  <a:pt x="401154" y="237705"/>
                </a:lnTo>
                <a:lnTo>
                  <a:pt x="409219" y="243179"/>
                </a:lnTo>
                <a:lnTo>
                  <a:pt x="419125" y="245186"/>
                </a:lnTo>
                <a:lnTo>
                  <a:pt x="428980" y="243179"/>
                </a:lnTo>
                <a:lnTo>
                  <a:pt x="437045" y="237705"/>
                </a:lnTo>
                <a:lnTo>
                  <a:pt x="442506" y="229616"/>
                </a:lnTo>
                <a:lnTo>
                  <a:pt x="444500" y="219722"/>
                </a:lnTo>
                <a:close/>
              </a:path>
              <a:path w="444500" h="1017270" extrusionOk="0">
                <a:moveTo>
                  <a:pt x="444500" y="19977"/>
                </a:moveTo>
                <a:lnTo>
                  <a:pt x="415823" y="0"/>
                </a:lnTo>
                <a:lnTo>
                  <a:pt x="407073" y="2794"/>
                </a:lnTo>
                <a:lnTo>
                  <a:pt x="396417" y="13360"/>
                </a:lnTo>
                <a:lnTo>
                  <a:pt x="393750" y="19977"/>
                </a:lnTo>
                <a:lnTo>
                  <a:pt x="393750" y="28257"/>
                </a:lnTo>
                <a:lnTo>
                  <a:pt x="417474" y="52070"/>
                </a:lnTo>
                <a:lnTo>
                  <a:pt x="419125" y="52070"/>
                </a:lnTo>
                <a:lnTo>
                  <a:pt x="420776" y="52070"/>
                </a:lnTo>
                <a:lnTo>
                  <a:pt x="444500" y="33350"/>
                </a:lnTo>
                <a:lnTo>
                  <a:pt x="444500" y="19977"/>
                </a:lnTo>
                <a:close/>
              </a:path>
            </a:pathLst>
          </a:custGeom>
          <a:solidFill>
            <a:srgbClr val="0F21F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Media Placeholder 2">
            <a:extLst>
              <a:ext uri="{FF2B5EF4-FFF2-40B4-BE49-F238E27FC236}">
                <a16:creationId xmlns:a16="http://schemas.microsoft.com/office/drawing/2014/main" id="{04CA5EDD-8250-F58F-AE26-F97B62049D52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6229350" y="0"/>
            <a:ext cx="596265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Google Shape;9;p1">
            <a:extLst>
              <a:ext uri="{FF2B5EF4-FFF2-40B4-BE49-F238E27FC236}">
                <a16:creationId xmlns:a16="http://schemas.microsoft.com/office/drawing/2014/main" id="{24460B6D-2393-3B5D-A101-C453FBC7A913}"/>
              </a:ext>
            </a:extLst>
          </p:cNvPr>
          <p:cNvSpPr/>
          <p:nvPr userDrawn="1"/>
        </p:nvSpPr>
        <p:spPr>
          <a:xfrm>
            <a:off x="11420870" y="6261858"/>
            <a:ext cx="508000" cy="370840"/>
          </a:xfrm>
          <a:custGeom>
            <a:avLst/>
            <a:gdLst/>
            <a:ahLst/>
            <a:cxnLst/>
            <a:rect l="l" t="t" r="r" b="b"/>
            <a:pathLst>
              <a:path w="508000" h="370840" extrusionOk="0">
                <a:moveTo>
                  <a:pt x="314410" y="0"/>
                </a:moveTo>
                <a:lnTo>
                  <a:pt x="55675" y="0"/>
                </a:lnTo>
                <a:lnTo>
                  <a:pt x="34058" y="5079"/>
                </a:lnTo>
                <a:lnTo>
                  <a:pt x="16355" y="16509"/>
                </a:lnTo>
                <a:lnTo>
                  <a:pt x="4393" y="34289"/>
                </a:lnTo>
                <a:lnTo>
                  <a:pt x="0" y="55879"/>
                </a:lnTo>
                <a:lnTo>
                  <a:pt x="0" y="316229"/>
                </a:lnTo>
                <a:lnTo>
                  <a:pt x="4393" y="337819"/>
                </a:lnTo>
                <a:lnTo>
                  <a:pt x="16355" y="355599"/>
                </a:lnTo>
                <a:lnTo>
                  <a:pt x="34058" y="367029"/>
                </a:lnTo>
                <a:lnTo>
                  <a:pt x="55675" y="370839"/>
                </a:lnTo>
                <a:lnTo>
                  <a:pt x="314410" y="370839"/>
                </a:lnTo>
                <a:lnTo>
                  <a:pt x="330890" y="369569"/>
                </a:lnTo>
                <a:lnTo>
                  <a:pt x="345433" y="361949"/>
                </a:lnTo>
                <a:lnTo>
                  <a:pt x="357272" y="351789"/>
                </a:lnTo>
                <a:lnTo>
                  <a:pt x="365643" y="337819"/>
                </a:lnTo>
                <a:lnTo>
                  <a:pt x="47553" y="337819"/>
                </a:lnTo>
                <a:lnTo>
                  <a:pt x="46220" y="336549"/>
                </a:lnTo>
                <a:lnTo>
                  <a:pt x="44819" y="336549"/>
                </a:lnTo>
                <a:lnTo>
                  <a:pt x="44151" y="335279"/>
                </a:lnTo>
                <a:lnTo>
                  <a:pt x="44151" y="332739"/>
                </a:lnTo>
                <a:lnTo>
                  <a:pt x="44620" y="331469"/>
                </a:lnTo>
                <a:lnTo>
                  <a:pt x="46551" y="330199"/>
                </a:lnTo>
                <a:lnTo>
                  <a:pt x="58686" y="330199"/>
                </a:lnTo>
                <a:lnTo>
                  <a:pt x="61085" y="328929"/>
                </a:lnTo>
                <a:lnTo>
                  <a:pt x="64956" y="328929"/>
                </a:lnTo>
                <a:lnTo>
                  <a:pt x="67622" y="327659"/>
                </a:lnTo>
                <a:lnTo>
                  <a:pt x="75421" y="313689"/>
                </a:lnTo>
                <a:lnTo>
                  <a:pt x="76089" y="311149"/>
                </a:lnTo>
                <a:lnTo>
                  <a:pt x="78414" y="264159"/>
                </a:lnTo>
                <a:lnTo>
                  <a:pt x="78492" y="255269"/>
                </a:lnTo>
                <a:lnTo>
                  <a:pt x="78378" y="81279"/>
                </a:lnTo>
                <a:lnTo>
                  <a:pt x="78356" y="80009"/>
                </a:lnTo>
                <a:lnTo>
                  <a:pt x="78223" y="76199"/>
                </a:lnTo>
                <a:lnTo>
                  <a:pt x="78157" y="73659"/>
                </a:lnTo>
                <a:lnTo>
                  <a:pt x="77755" y="66039"/>
                </a:lnTo>
                <a:lnTo>
                  <a:pt x="77556" y="60959"/>
                </a:lnTo>
                <a:lnTo>
                  <a:pt x="76888" y="57149"/>
                </a:lnTo>
                <a:lnTo>
                  <a:pt x="75890" y="54609"/>
                </a:lnTo>
                <a:lnTo>
                  <a:pt x="74820" y="50799"/>
                </a:lnTo>
                <a:lnTo>
                  <a:pt x="73088" y="48259"/>
                </a:lnTo>
                <a:lnTo>
                  <a:pt x="70688" y="46989"/>
                </a:lnTo>
                <a:lnTo>
                  <a:pt x="68289" y="44449"/>
                </a:lnTo>
                <a:lnTo>
                  <a:pt x="64886" y="43179"/>
                </a:lnTo>
                <a:lnTo>
                  <a:pt x="60554" y="41909"/>
                </a:lnTo>
                <a:lnTo>
                  <a:pt x="42750" y="41909"/>
                </a:lnTo>
                <a:lnTo>
                  <a:pt x="41084" y="40639"/>
                </a:lnTo>
                <a:lnTo>
                  <a:pt x="38751" y="40639"/>
                </a:lnTo>
                <a:lnTo>
                  <a:pt x="38150" y="39369"/>
                </a:lnTo>
                <a:lnTo>
                  <a:pt x="38150" y="36829"/>
                </a:lnTo>
                <a:lnTo>
                  <a:pt x="38884" y="35559"/>
                </a:lnTo>
                <a:lnTo>
                  <a:pt x="40285" y="34289"/>
                </a:lnTo>
                <a:lnTo>
                  <a:pt x="365693" y="34289"/>
                </a:lnTo>
                <a:lnTo>
                  <a:pt x="353732" y="16509"/>
                </a:lnTo>
                <a:lnTo>
                  <a:pt x="336029" y="5079"/>
                </a:lnTo>
                <a:lnTo>
                  <a:pt x="314410" y="0"/>
                </a:lnTo>
                <a:close/>
              </a:path>
              <a:path w="508000" h="370840" extrusionOk="0">
                <a:moveTo>
                  <a:pt x="129962" y="336549"/>
                </a:moveTo>
                <a:lnTo>
                  <a:pt x="84688" y="336549"/>
                </a:lnTo>
                <a:lnTo>
                  <a:pt x="60688" y="337819"/>
                </a:lnTo>
                <a:lnTo>
                  <a:pt x="145031" y="337819"/>
                </a:lnTo>
                <a:lnTo>
                  <a:pt x="129962" y="336549"/>
                </a:lnTo>
                <a:close/>
              </a:path>
              <a:path w="508000" h="370840" extrusionOk="0">
                <a:moveTo>
                  <a:pt x="359562" y="336549"/>
                </a:moveTo>
                <a:lnTo>
                  <a:pt x="165633" y="336549"/>
                </a:lnTo>
                <a:lnTo>
                  <a:pt x="164232" y="337819"/>
                </a:lnTo>
                <a:lnTo>
                  <a:pt x="362485" y="337819"/>
                </a:lnTo>
                <a:lnTo>
                  <a:pt x="359562" y="336549"/>
                </a:lnTo>
                <a:close/>
              </a:path>
              <a:path w="508000" h="370840" extrusionOk="0">
                <a:moveTo>
                  <a:pt x="129330" y="184149"/>
                </a:moveTo>
                <a:lnTo>
                  <a:pt x="127360" y="184149"/>
                </a:lnTo>
                <a:lnTo>
                  <a:pt x="127449" y="264159"/>
                </a:lnTo>
                <a:lnTo>
                  <a:pt x="128893" y="312419"/>
                </a:lnTo>
                <a:lnTo>
                  <a:pt x="142963" y="328929"/>
                </a:lnTo>
                <a:lnTo>
                  <a:pt x="149363" y="328929"/>
                </a:lnTo>
                <a:lnTo>
                  <a:pt x="156429" y="330199"/>
                </a:lnTo>
                <a:lnTo>
                  <a:pt x="165431" y="330199"/>
                </a:lnTo>
                <a:lnTo>
                  <a:pt x="166363" y="331469"/>
                </a:lnTo>
                <a:lnTo>
                  <a:pt x="167299" y="331469"/>
                </a:lnTo>
                <a:lnTo>
                  <a:pt x="167764" y="332739"/>
                </a:lnTo>
                <a:lnTo>
                  <a:pt x="167698" y="335279"/>
                </a:lnTo>
                <a:lnTo>
                  <a:pt x="167031" y="336549"/>
                </a:lnTo>
                <a:lnTo>
                  <a:pt x="356687" y="336549"/>
                </a:lnTo>
                <a:lnTo>
                  <a:pt x="302409" y="323849"/>
                </a:lnTo>
                <a:lnTo>
                  <a:pt x="255605" y="300989"/>
                </a:lnTo>
                <a:lnTo>
                  <a:pt x="215348" y="271779"/>
                </a:lnTo>
                <a:lnTo>
                  <a:pt x="180701" y="238759"/>
                </a:lnTo>
                <a:lnTo>
                  <a:pt x="180493" y="238759"/>
                </a:lnTo>
                <a:lnTo>
                  <a:pt x="129330" y="184149"/>
                </a:lnTo>
                <a:close/>
              </a:path>
              <a:path w="508000" h="370840" extrusionOk="0">
                <a:moveTo>
                  <a:pt x="365693" y="34289"/>
                </a:moveTo>
                <a:lnTo>
                  <a:pt x="320247" y="34289"/>
                </a:lnTo>
                <a:lnTo>
                  <a:pt x="322713" y="35559"/>
                </a:lnTo>
                <a:lnTo>
                  <a:pt x="323317" y="36829"/>
                </a:lnTo>
                <a:lnTo>
                  <a:pt x="323381" y="39369"/>
                </a:lnTo>
                <a:lnTo>
                  <a:pt x="322849" y="40639"/>
                </a:lnTo>
                <a:lnTo>
                  <a:pt x="320847" y="40639"/>
                </a:lnTo>
                <a:lnTo>
                  <a:pt x="319380" y="41909"/>
                </a:lnTo>
                <a:lnTo>
                  <a:pt x="307914" y="41909"/>
                </a:lnTo>
                <a:lnTo>
                  <a:pt x="305178" y="43179"/>
                </a:lnTo>
                <a:lnTo>
                  <a:pt x="299445" y="44449"/>
                </a:lnTo>
                <a:lnTo>
                  <a:pt x="296781" y="44449"/>
                </a:lnTo>
                <a:lnTo>
                  <a:pt x="294178" y="45719"/>
                </a:lnTo>
                <a:lnTo>
                  <a:pt x="288044" y="48259"/>
                </a:lnTo>
                <a:lnTo>
                  <a:pt x="281443" y="52069"/>
                </a:lnTo>
                <a:lnTo>
                  <a:pt x="274377" y="55879"/>
                </a:lnTo>
                <a:lnTo>
                  <a:pt x="268939" y="59689"/>
                </a:lnTo>
                <a:lnTo>
                  <a:pt x="263226" y="64769"/>
                </a:lnTo>
                <a:lnTo>
                  <a:pt x="257238" y="69849"/>
                </a:lnTo>
                <a:lnTo>
                  <a:pt x="250973" y="76199"/>
                </a:lnTo>
                <a:lnTo>
                  <a:pt x="245572" y="81279"/>
                </a:lnTo>
                <a:lnTo>
                  <a:pt x="231771" y="95249"/>
                </a:lnTo>
                <a:lnTo>
                  <a:pt x="226105" y="100329"/>
                </a:lnTo>
                <a:lnTo>
                  <a:pt x="220370" y="106679"/>
                </a:lnTo>
                <a:lnTo>
                  <a:pt x="214435" y="111759"/>
                </a:lnTo>
                <a:lnTo>
                  <a:pt x="208239" y="118109"/>
                </a:lnTo>
                <a:lnTo>
                  <a:pt x="190235" y="135889"/>
                </a:lnTo>
                <a:lnTo>
                  <a:pt x="184500" y="142239"/>
                </a:lnTo>
                <a:lnTo>
                  <a:pt x="179298" y="147319"/>
                </a:lnTo>
                <a:lnTo>
                  <a:pt x="170296" y="156209"/>
                </a:lnTo>
                <a:lnTo>
                  <a:pt x="166898" y="160019"/>
                </a:lnTo>
                <a:lnTo>
                  <a:pt x="164565" y="162559"/>
                </a:lnTo>
                <a:lnTo>
                  <a:pt x="197660" y="196849"/>
                </a:lnTo>
                <a:lnTo>
                  <a:pt x="235656" y="233679"/>
                </a:lnTo>
                <a:lnTo>
                  <a:pt x="277657" y="267969"/>
                </a:lnTo>
                <a:lnTo>
                  <a:pt x="322764" y="297179"/>
                </a:lnTo>
                <a:lnTo>
                  <a:pt x="370079" y="316229"/>
                </a:lnTo>
                <a:lnTo>
                  <a:pt x="392566" y="320039"/>
                </a:lnTo>
                <a:lnTo>
                  <a:pt x="415238" y="320039"/>
                </a:lnTo>
                <a:lnTo>
                  <a:pt x="438013" y="316229"/>
                </a:lnTo>
                <a:lnTo>
                  <a:pt x="451035" y="311149"/>
                </a:lnTo>
                <a:lnTo>
                  <a:pt x="418030" y="311149"/>
                </a:lnTo>
                <a:lnTo>
                  <a:pt x="393940" y="309879"/>
                </a:lnTo>
                <a:lnTo>
                  <a:pt x="370086" y="306069"/>
                </a:lnTo>
                <a:lnTo>
                  <a:pt x="370086" y="55879"/>
                </a:lnTo>
                <a:lnTo>
                  <a:pt x="365693" y="34289"/>
                </a:lnTo>
                <a:close/>
              </a:path>
              <a:path w="508000" h="370840" extrusionOk="0">
                <a:moveTo>
                  <a:pt x="507919" y="267969"/>
                </a:moveTo>
                <a:lnTo>
                  <a:pt x="477476" y="292099"/>
                </a:lnTo>
                <a:lnTo>
                  <a:pt x="442250" y="307339"/>
                </a:lnTo>
                <a:lnTo>
                  <a:pt x="418030" y="311149"/>
                </a:lnTo>
                <a:lnTo>
                  <a:pt x="451035" y="311149"/>
                </a:lnTo>
                <a:lnTo>
                  <a:pt x="492933" y="285749"/>
                </a:lnTo>
                <a:lnTo>
                  <a:pt x="506441" y="270509"/>
                </a:lnTo>
                <a:lnTo>
                  <a:pt x="507919" y="267969"/>
                </a:lnTo>
                <a:close/>
              </a:path>
              <a:path w="508000" h="370840" extrusionOk="0">
                <a:moveTo>
                  <a:pt x="168711" y="226059"/>
                </a:moveTo>
                <a:lnTo>
                  <a:pt x="180493" y="238759"/>
                </a:lnTo>
                <a:lnTo>
                  <a:pt x="180701" y="238759"/>
                </a:lnTo>
                <a:lnTo>
                  <a:pt x="179452" y="237489"/>
                </a:lnTo>
                <a:lnTo>
                  <a:pt x="168711" y="226059"/>
                </a:lnTo>
                <a:close/>
              </a:path>
              <a:path w="508000" h="370840" extrusionOk="0">
                <a:moveTo>
                  <a:pt x="229372" y="41909"/>
                </a:moveTo>
                <a:lnTo>
                  <a:pt x="142963" y="41909"/>
                </a:lnTo>
                <a:lnTo>
                  <a:pt x="137695" y="43179"/>
                </a:lnTo>
                <a:lnTo>
                  <a:pt x="133962" y="45719"/>
                </a:lnTo>
                <a:lnTo>
                  <a:pt x="129693" y="53339"/>
                </a:lnTo>
                <a:lnTo>
                  <a:pt x="128428" y="58419"/>
                </a:lnTo>
                <a:lnTo>
                  <a:pt x="128160" y="66039"/>
                </a:lnTo>
                <a:lnTo>
                  <a:pt x="127761" y="73659"/>
                </a:lnTo>
                <a:lnTo>
                  <a:pt x="127558" y="80009"/>
                </a:lnTo>
                <a:lnTo>
                  <a:pt x="127539" y="85089"/>
                </a:lnTo>
                <a:lnTo>
                  <a:pt x="127426" y="92709"/>
                </a:lnTo>
                <a:lnTo>
                  <a:pt x="127360" y="167639"/>
                </a:lnTo>
                <a:lnTo>
                  <a:pt x="129362" y="167639"/>
                </a:lnTo>
                <a:lnTo>
                  <a:pt x="131695" y="165099"/>
                </a:lnTo>
                <a:lnTo>
                  <a:pt x="135097" y="162559"/>
                </a:lnTo>
                <a:lnTo>
                  <a:pt x="148898" y="147319"/>
                </a:lnTo>
                <a:lnTo>
                  <a:pt x="154498" y="142239"/>
                </a:lnTo>
                <a:lnTo>
                  <a:pt x="160097" y="135889"/>
                </a:lnTo>
                <a:lnTo>
                  <a:pt x="165898" y="129539"/>
                </a:lnTo>
                <a:lnTo>
                  <a:pt x="177897" y="116839"/>
                </a:lnTo>
                <a:lnTo>
                  <a:pt x="194633" y="100329"/>
                </a:lnTo>
                <a:lnTo>
                  <a:pt x="199503" y="93979"/>
                </a:lnTo>
                <a:lnTo>
                  <a:pt x="207904" y="85089"/>
                </a:lnTo>
                <a:lnTo>
                  <a:pt x="210969" y="82549"/>
                </a:lnTo>
                <a:lnTo>
                  <a:pt x="216768" y="74929"/>
                </a:lnTo>
                <a:lnTo>
                  <a:pt x="226105" y="63499"/>
                </a:lnTo>
                <a:lnTo>
                  <a:pt x="228506" y="60959"/>
                </a:lnTo>
                <a:lnTo>
                  <a:pt x="230308" y="57149"/>
                </a:lnTo>
                <a:lnTo>
                  <a:pt x="232036" y="54609"/>
                </a:lnTo>
                <a:lnTo>
                  <a:pt x="232906" y="52069"/>
                </a:lnTo>
                <a:lnTo>
                  <a:pt x="232972" y="46989"/>
                </a:lnTo>
                <a:lnTo>
                  <a:pt x="232571" y="45719"/>
                </a:lnTo>
                <a:lnTo>
                  <a:pt x="231639" y="44449"/>
                </a:lnTo>
                <a:lnTo>
                  <a:pt x="230772" y="43179"/>
                </a:lnTo>
                <a:lnTo>
                  <a:pt x="229372" y="41909"/>
                </a:lnTo>
                <a:close/>
              </a:path>
              <a:path w="508000" h="370840" extrusionOk="0">
                <a:moveTo>
                  <a:pt x="223706" y="34289"/>
                </a:moveTo>
                <a:lnTo>
                  <a:pt x="156230" y="34289"/>
                </a:lnTo>
                <a:lnTo>
                  <a:pt x="159031" y="35559"/>
                </a:lnTo>
                <a:lnTo>
                  <a:pt x="159765" y="36829"/>
                </a:lnTo>
                <a:lnTo>
                  <a:pt x="159698" y="39369"/>
                </a:lnTo>
                <a:lnTo>
                  <a:pt x="159165" y="40639"/>
                </a:lnTo>
                <a:lnTo>
                  <a:pt x="157096" y="40639"/>
                </a:lnTo>
                <a:lnTo>
                  <a:pt x="155765" y="41909"/>
                </a:lnTo>
                <a:lnTo>
                  <a:pt x="225571" y="41909"/>
                </a:lnTo>
                <a:lnTo>
                  <a:pt x="224237" y="40639"/>
                </a:lnTo>
                <a:lnTo>
                  <a:pt x="222571" y="39369"/>
                </a:lnTo>
                <a:lnTo>
                  <a:pt x="222172" y="39369"/>
                </a:lnTo>
                <a:lnTo>
                  <a:pt x="222172" y="36829"/>
                </a:lnTo>
                <a:lnTo>
                  <a:pt x="222703" y="35559"/>
                </a:lnTo>
                <a:lnTo>
                  <a:pt x="223706" y="34289"/>
                </a:lnTo>
                <a:close/>
              </a:path>
              <a:path w="508000" h="370840" extrusionOk="0">
                <a:moveTo>
                  <a:pt x="120961" y="34289"/>
                </a:moveTo>
                <a:lnTo>
                  <a:pt x="74154" y="34289"/>
                </a:lnTo>
                <a:lnTo>
                  <a:pt x="89024" y="35559"/>
                </a:lnTo>
                <a:lnTo>
                  <a:pt x="108692" y="35559"/>
                </a:lnTo>
                <a:lnTo>
                  <a:pt x="120961" y="34289"/>
                </a:lnTo>
                <a:close/>
              </a:path>
              <a:path w="508000" h="370840" extrusionOk="0">
                <a:moveTo>
                  <a:pt x="297511" y="34289"/>
                </a:moveTo>
                <a:lnTo>
                  <a:pt x="244238" y="34289"/>
                </a:lnTo>
                <a:lnTo>
                  <a:pt x="263775" y="35559"/>
                </a:lnTo>
                <a:lnTo>
                  <a:pt x="276510" y="35559"/>
                </a:lnTo>
                <a:lnTo>
                  <a:pt x="297511" y="34289"/>
                </a:lnTo>
                <a:close/>
              </a:path>
            </a:pathLst>
          </a:custGeom>
          <a:solidFill>
            <a:srgbClr val="0A1CD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A448BAFD-9652-CAD9-B6F8-BA36F01F26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3130" y="6267573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142948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31645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C230A19-2EC6-4FFA-FE17-4C1E848E03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824" y="371476"/>
            <a:ext cx="5210176" cy="135421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7F68F8-4CD1-4C74-F9D8-BC1DC76D50A0}"/>
              </a:ext>
            </a:extLst>
          </p:cNvPr>
          <p:cNvSpPr/>
          <p:nvPr userDrawn="1"/>
        </p:nvSpPr>
        <p:spPr>
          <a:xfrm>
            <a:off x="6229350" y="0"/>
            <a:ext cx="596265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Google Shape;66;p9">
            <a:extLst>
              <a:ext uri="{FF2B5EF4-FFF2-40B4-BE49-F238E27FC236}">
                <a16:creationId xmlns:a16="http://schemas.microsoft.com/office/drawing/2014/main" id="{0BA9D565-85B0-0D21-A2A8-0E1CA9AA49B3}"/>
              </a:ext>
            </a:extLst>
          </p:cNvPr>
          <p:cNvSpPr/>
          <p:nvPr userDrawn="1"/>
        </p:nvSpPr>
        <p:spPr>
          <a:xfrm>
            <a:off x="6053677" y="5240970"/>
            <a:ext cx="360045" cy="849420"/>
          </a:xfrm>
          <a:custGeom>
            <a:avLst/>
            <a:gdLst/>
            <a:ahLst/>
            <a:cxnLst/>
            <a:rect l="l" t="t" r="r" b="b"/>
            <a:pathLst>
              <a:path w="444500" h="1017270" extrusionOk="0">
                <a:moveTo>
                  <a:pt x="50761" y="990066"/>
                </a:moveTo>
                <a:lnTo>
                  <a:pt x="50634" y="988415"/>
                </a:lnTo>
                <a:lnTo>
                  <a:pt x="50253" y="986751"/>
                </a:lnTo>
                <a:lnTo>
                  <a:pt x="49999" y="985100"/>
                </a:lnTo>
                <a:lnTo>
                  <a:pt x="49491" y="983449"/>
                </a:lnTo>
                <a:lnTo>
                  <a:pt x="48221" y="980389"/>
                </a:lnTo>
                <a:lnTo>
                  <a:pt x="47459" y="978992"/>
                </a:lnTo>
                <a:lnTo>
                  <a:pt x="46443" y="977595"/>
                </a:lnTo>
                <a:lnTo>
                  <a:pt x="45554" y="976185"/>
                </a:lnTo>
                <a:lnTo>
                  <a:pt x="30327" y="966774"/>
                </a:lnTo>
                <a:lnTo>
                  <a:pt x="22085" y="965111"/>
                </a:lnTo>
                <a:lnTo>
                  <a:pt x="0" y="990066"/>
                </a:lnTo>
                <a:lnTo>
                  <a:pt x="0" y="998474"/>
                </a:lnTo>
                <a:lnTo>
                  <a:pt x="2667" y="1004963"/>
                </a:lnTo>
                <a:lnTo>
                  <a:pt x="12179" y="1014387"/>
                </a:lnTo>
                <a:lnTo>
                  <a:pt x="18656" y="1017181"/>
                </a:lnTo>
                <a:lnTo>
                  <a:pt x="25387" y="1017181"/>
                </a:lnTo>
                <a:lnTo>
                  <a:pt x="27025" y="1017181"/>
                </a:lnTo>
                <a:lnTo>
                  <a:pt x="50761" y="998474"/>
                </a:lnTo>
                <a:lnTo>
                  <a:pt x="50761" y="990066"/>
                </a:lnTo>
                <a:close/>
              </a:path>
              <a:path w="444500" h="1017270" extrusionOk="0">
                <a:moveTo>
                  <a:pt x="50761" y="798728"/>
                </a:moveTo>
                <a:lnTo>
                  <a:pt x="48780" y="788784"/>
                </a:lnTo>
                <a:lnTo>
                  <a:pt x="43357" y="780694"/>
                </a:lnTo>
                <a:lnTo>
                  <a:pt x="35293" y="775246"/>
                </a:lnTo>
                <a:lnTo>
                  <a:pt x="25387" y="773264"/>
                </a:lnTo>
                <a:lnTo>
                  <a:pt x="15532" y="775246"/>
                </a:lnTo>
                <a:lnTo>
                  <a:pt x="7454" y="780694"/>
                </a:lnTo>
                <a:lnTo>
                  <a:pt x="2006" y="788784"/>
                </a:lnTo>
                <a:lnTo>
                  <a:pt x="0" y="798728"/>
                </a:lnTo>
                <a:lnTo>
                  <a:pt x="2006" y="808609"/>
                </a:lnTo>
                <a:lnTo>
                  <a:pt x="7454" y="816698"/>
                </a:lnTo>
                <a:lnTo>
                  <a:pt x="15532" y="822172"/>
                </a:lnTo>
                <a:lnTo>
                  <a:pt x="25387" y="824179"/>
                </a:lnTo>
                <a:lnTo>
                  <a:pt x="35293" y="822172"/>
                </a:lnTo>
                <a:lnTo>
                  <a:pt x="43357" y="816698"/>
                </a:lnTo>
                <a:lnTo>
                  <a:pt x="48780" y="808609"/>
                </a:lnTo>
                <a:lnTo>
                  <a:pt x="50761" y="798728"/>
                </a:lnTo>
                <a:close/>
              </a:path>
              <a:path w="444500" h="1017270" extrusionOk="0">
                <a:moveTo>
                  <a:pt x="50761" y="605726"/>
                </a:moveTo>
                <a:lnTo>
                  <a:pt x="48780" y="595782"/>
                </a:lnTo>
                <a:lnTo>
                  <a:pt x="43357" y="587692"/>
                </a:lnTo>
                <a:lnTo>
                  <a:pt x="35293" y="582256"/>
                </a:lnTo>
                <a:lnTo>
                  <a:pt x="25387" y="580263"/>
                </a:lnTo>
                <a:lnTo>
                  <a:pt x="15532" y="582256"/>
                </a:lnTo>
                <a:lnTo>
                  <a:pt x="7454" y="587692"/>
                </a:lnTo>
                <a:lnTo>
                  <a:pt x="2006" y="595782"/>
                </a:lnTo>
                <a:lnTo>
                  <a:pt x="0" y="605726"/>
                </a:lnTo>
                <a:lnTo>
                  <a:pt x="2006" y="615607"/>
                </a:lnTo>
                <a:lnTo>
                  <a:pt x="7454" y="623709"/>
                </a:lnTo>
                <a:lnTo>
                  <a:pt x="15532" y="629183"/>
                </a:lnTo>
                <a:lnTo>
                  <a:pt x="25387" y="631190"/>
                </a:lnTo>
                <a:lnTo>
                  <a:pt x="35293" y="629183"/>
                </a:lnTo>
                <a:lnTo>
                  <a:pt x="43357" y="623709"/>
                </a:lnTo>
                <a:lnTo>
                  <a:pt x="48780" y="615607"/>
                </a:lnTo>
                <a:lnTo>
                  <a:pt x="50761" y="605726"/>
                </a:lnTo>
                <a:close/>
              </a:path>
              <a:path w="444500" h="1017270" extrusionOk="0">
                <a:moveTo>
                  <a:pt x="50761" y="412724"/>
                </a:moveTo>
                <a:lnTo>
                  <a:pt x="48780" y="402793"/>
                </a:lnTo>
                <a:lnTo>
                  <a:pt x="43357" y="394690"/>
                </a:lnTo>
                <a:lnTo>
                  <a:pt x="35293" y="389255"/>
                </a:lnTo>
                <a:lnTo>
                  <a:pt x="25387" y="387261"/>
                </a:lnTo>
                <a:lnTo>
                  <a:pt x="15532" y="389255"/>
                </a:lnTo>
                <a:lnTo>
                  <a:pt x="7454" y="394690"/>
                </a:lnTo>
                <a:lnTo>
                  <a:pt x="2006" y="402793"/>
                </a:lnTo>
                <a:lnTo>
                  <a:pt x="0" y="412724"/>
                </a:lnTo>
                <a:lnTo>
                  <a:pt x="2006" y="422617"/>
                </a:lnTo>
                <a:lnTo>
                  <a:pt x="7454" y="430707"/>
                </a:lnTo>
                <a:lnTo>
                  <a:pt x="15532" y="436181"/>
                </a:lnTo>
                <a:lnTo>
                  <a:pt x="25387" y="438188"/>
                </a:lnTo>
                <a:lnTo>
                  <a:pt x="35293" y="436181"/>
                </a:lnTo>
                <a:lnTo>
                  <a:pt x="43357" y="430707"/>
                </a:lnTo>
                <a:lnTo>
                  <a:pt x="48780" y="422617"/>
                </a:lnTo>
                <a:lnTo>
                  <a:pt x="50761" y="412724"/>
                </a:lnTo>
                <a:close/>
              </a:path>
              <a:path w="444500" h="1017270" extrusionOk="0">
                <a:moveTo>
                  <a:pt x="50761" y="219722"/>
                </a:moveTo>
                <a:lnTo>
                  <a:pt x="48780" y="209765"/>
                </a:lnTo>
                <a:lnTo>
                  <a:pt x="43357" y="201637"/>
                </a:lnTo>
                <a:lnTo>
                  <a:pt x="35293" y="196151"/>
                </a:lnTo>
                <a:lnTo>
                  <a:pt x="25387" y="194144"/>
                </a:lnTo>
                <a:lnTo>
                  <a:pt x="15532" y="196151"/>
                </a:lnTo>
                <a:lnTo>
                  <a:pt x="7454" y="201637"/>
                </a:lnTo>
                <a:lnTo>
                  <a:pt x="2006" y="209765"/>
                </a:lnTo>
                <a:lnTo>
                  <a:pt x="0" y="219722"/>
                </a:lnTo>
                <a:lnTo>
                  <a:pt x="2006" y="229616"/>
                </a:lnTo>
                <a:lnTo>
                  <a:pt x="7454" y="237705"/>
                </a:lnTo>
                <a:lnTo>
                  <a:pt x="15532" y="243179"/>
                </a:lnTo>
                <a:lnTo>
                  <a:pt x="25387" y="245186"/>
                </a:lnTo>
                <a:lnTo>
                  <a:pt x="35293" y="243179"/>
                </a:lnTo>
                <a:lnTo>
                  <a:pt x="43357" y="237705"/>
                </a:lnTo>
                <a:lnTo>
                  <a:pt x="48780" y="229616"/>
                </a:lnTo>
                <a:lnTo>
                  <a:pt x="50761" y="219722"/>
                </a:lnTo>
                <a:close/>
              </a:path>
              <a:path w="444500" h="1017270" extrusionOk="0">
                <a:moveTo>
                  <a:pt x="50761" y="19977"/>
                </a:moveTo>
                <a:lnTo>
                  <a:pt x="48094" y="13360"/>
                </a:lnTo>
                <a:lnTo>
                  <a:pt x="43395" y="8648"/>
                </a:lnTo>
                <a:lnTo>
                  <a:pt x="35090" y="3340"/>
                </a:lnTo>
                <a:lnTo>
                  <a:pt x="25400" y="1536"/>
                </a:lnTo>
                <a:lnTo>
                  <a:pt x="15722" y="3302"/>
                </a:lnTo>
                <a:lnTo>
                  <a:pt x="7493" y="8648"/>
                </a:lnTo>
                <a:lnTo>
                  <a:pt x="2667" y="13360"/>
                </a:lnTo>
                <a:lnTo>
                  <a:pt x="0" y="19977"/>
                </a:lnTo>
                <a:lnTo>
                  <a:pt x="0" y="28257"/>
                </a:lnTo>
                <a:lnTo>
                  <a:pt x="23736" y="52070"/>
                </a:lnTo>
                <a:lnTo>
                  <a:pt x="25387" y="52070"/>
                </a:lnTo>
                <a:lnTo>
                  <a:pt x="27025" y="52070"/>
                </a:lnTo>
                <a:lnTo>
                  <a:pt x="46443" y="40728"/>
                </a:lnTo>
                <a:lnTo>
                  <a:pt x="47459" y="39458"/>
                </a:lnTo>
                <a:lnTo>
                  <a:pt x="50761" y="28257"/>
                </a:lnTo>
                <a:lnTo>
                  <a:pt x="50761" y="19977"/>
                </a:lnTo>
                <a:close/>
              </a:path>
              <a:path w="444500" h="1017270" extrusionOk="0">
                <a:moveTo>
                  <a:pt x="253911" y="990066"/>
                </a:moveTo>
                <a:lnTo>
                  <a:pt x="253784" y="988415"/>
                </a:lnTo>
                <a:lnTo>
                  <a:pt x="253403" y="986751"/>
                </a:lnTo>
                <a:lnTo>
                  <a:pt x="253149" y="985100"/>
                </a:lnTo>
                <a:lnTo>
                  <a:pt x="228600" y="966584"/>
                </a:lnTo>
                <a:lnTo>
                  <a:pt x="218897" y="968349"/>
                </a:lnTo>
                <a:lnTo>
                  <a:pt x="203161" y="990066"/>
                </a:lnTo>
                <a:lnTo>
                  <a:pt x="203161" y="998474"/>
                </a:lnTo>
                <a:lnTo>
                  <a:pt x="205955" y="1004963"/>
                </a:lnTo>
                <a:lnTo>
                  <a:pt x="215341" y="1014387"/>
                </a:lnTo>
                <a:lnTo>
                  <a:pt x="221932" y="1017181"/>
                </a:lnTo>
                <a:lnTo>
                  <a:pt x="228536" y="1017181"/>
                </a:lnTo>
                <a:lnTo>
                  <a:pt x="235267" y="1017181"/>
                </a:lnTo>
                <a:lnTo>
                  <a:pt x="241858" y="1014387"/>
                </a:lnTo>
                <a:lnTo>
                  <a:pt x="251244" y="1004963"/>
                </a:lnTo>
                <a:lnTo>
                  <a:pt x="253911" y="998474"/>
                </a:lnTo>
                <a:lnTo>
                  <a:pt x="253911" y="990066"/>
                </a:lnTo>
                <a:close/>
              </a:path>
              <a:path w="444500" h="1017270" extrusionOk="0">
                <a:moveTo>
                  <a:pt x="253911" y="798728"/>
                </a:moveTo>
                <a:lnTo>
                  <a:pt x="251929" y="788784"/>
                </a:lnTo>
                <a:lnTo>
                  <a:pt x="246507" y="780694"/>
                </a:lnTo>
                <a:lnTo>
                  <a:pt x="238442" y="775246"/>
                </a:lnTo>
                <a:lnTo>
                  <a:pt x="228536" y="773264"/>
                </a:lnTo>
                <a:lnTo>
                  <a:pt x="218681" y="775246"/>
                </a:lnTo>
                <a:lnTo>
                  <a:pt x="210616" y="780694"/>
                </a:lnTo>
                <a:lnTo>
                  <a:pt x="205155" y="788784"/>
                </a:lnTo>
                <a:lnTo>
                  <a:pt x="203161" y="798728"/>
                </a:lnTo>
                <a:lnTo>
                  <a:pt x="205155" y="808609"/>
                </a:lnTo>
                <a:lnTo>
                  <a:pt x="210616" y="816698"/>
                </a:lnTo>
                <a:lnTo>
                  <a:pt x="218681" y="822172"/>
                </a:lnTo>
                <a:lnTo>
                  <a:pt x="228536" y="824179"/>
                </a:lnTo>
                <a:lnTo>
                  <a:pt x="238442" y="822172"/>
                </a:lnTo>
                <a:lnTo>
                  <a:pt x="246507" y="816698"/>
                </a:lnTo>
                <a:lnTo>
                  <a:pt x="251929" y="808609"/>
                </a:lnTo>
                <a:lnTo>
                  <a:pt x="253911" y="798728"/>
                </a:lnTo>
                <a:close/>
              </a:path>
              <a:path w="444500" h="1017270" extrusionOk="0">
                <a:moveTo>
                  <a:pt x="253911" y="605726"/>
                </a:moveTo>
                <a:lnTo>
                  <a:pt x="251929" y="595782"/>
                </a:lnTo>
                <a:lnTo>
                  <a:pt x="246507" y="587692"/>
                </a:lnTo>
                <a:lnTo>
                  <a:pt x="238442" y="582256"/>
                </a:lnTo>
                <a:lnTo>
                  <a:pt x="228536" y="580263"/>
                </a:lnTo>
                <a:lnTo>
                  <a:pt x="218681" y="582256"/>
                </a:lnTo>
                <a:lnTo>
                  <a:pt x="210616" y="587692"/>
                </a:lnTo>
                <a:lnTo>
                  <a:pt x="205155" y="595782"/>
                </a:lnTo>
                <a:lnTo>
                  <a:pt x="203161" y="605726"/>
                </a:lnTo>
                <a:lnTo>
                  <a:pt x="205155" y="615607"/>
                </a:lnTo>
                <a:lnTo>
                  <a:pt x="210616" y="623709"/>
                </a:lnTo>
                <a:lnTo>
                  <a:pt x="218681" y="629183"/>
                </a:lnTo>
                <a:lnTo>
                  <a:pt x="228536" y="631190"/>
                </a:lnTo>
                <a:lnTo>
                  <a:pt x="238442" y="629183"/>
                </a:lnTo>
                <a:lnTo>
                  <a:pt x="246507" y="623709"/>
                </a:lnTo>
                <a:lnTo>
                  <a:pt x="251929" y="615607"/>
                </a:lnTo>
                <a:lnTo>
                  <a:pt x="253911" y="605726"/>
                </a:lnTo>
                <a:close/>
              </a:path>
              <a:path w="444500" h="1017270" extrusionOk="0">
                <a:moveTo>
                  <a:pt x="253911" y="412724"/>
                </a:moveTo>
                <a:lnTo>
                  <a:pt x="251929" y="402793"/>
                </a:lnTo>
                <a:lnTo>
                  <a:pt x="246507" y="394690"/>
                </a:lnTo>
                <a:lnTo>
                  <a:pt x="238442" y="389255"/>
                </a:lnTo>
                <a:lnTo>
                  <a:pt x="228536" y="387261"/>
                </a:lnTo>
                <a:lnTo>
                  <a:pt x="218681" y="389255"/>
                </a:lnTo>
                <a:lnTo>
                  <a:pt x="210616" y="394690"/>
                </a:lnTo>
                <a:lnTo>
                  <a:pt x="205155" y="402793"/>
                </a:lnTo>
                <a:lnTo>
                  <a:pt x="203161" y="412724"/>
                </a:lnTo>
                <a:lnTo>
                  <a:pt x="205155" y="422617"/>
                </a:lnTo>
                <a:lnTo>
                  <a:pt x="210616" y="430707"/>
                </a:lnTo>
                <a:lnTo>
                  <a:pt x="218681" y="436181"/>
                </a:lnTo>
                <a:lnTo>
                  <a:pt x="228536" y="438188"/>
                </a:lnTo>
                <a:lnTo>
                  <a:pt x="238442" y="436181"/>
                </a:lnTo>
                <a:lnTo>
                  <a:pt x="246507" y="430707"/>
                </a:lnTo>
                <a:lnTo>
                  <a:pt x="251929" y="422617"/>
                </a:lnTo>
                <a:lnTo>
                  <a:pt x="253911" y="412724"/>
                </a:lnTo>
                <a:close/>
              </a:path>
              <a:path w="444500" h="1017270" extrusionOk="0">
                <a:moveTo>
                  <a:pt x="253911" y="219722"/>
                </a:moveTo>
                <a:lnTo>
                  <a:pt x="251929" y="209765"/>
                </a:lnTo>
                <a:lnTo>
                  <a:pt x="246507" y="201637"/>
                </a:lnTo>
                <a:lnTo>
                  <a:pt x="238442" y="196151"/>
                </a:lnTo>
                <a:lnTo>
                  <a:pt x="228536" y="194144"/>
                </a:lnTo>
                <a:lnTo>
                  <a:pt x="218681" y="196151"/>
                </a:lnTo>
                <a:lnTo>
                  <a:pt x="210616" y="201637"/>
                </a:lnTo>
                <a:lnTo>
                  <a:pt x="205155" y="209765"/>
                </a:lnTo>
                <a:lnTo>
                  <a:pt x="203161" y="219722"/>
                </a:lnTo>
                <a:lnTo>
                  <a:pt x="205155" y="229616"/>
                </a:lnTo>
                <a:lnTo>
                  <a:pt x="210616" y="237705"/>
                </a:lnTo>
                <a:lnTo>
                  <a:pt x="218681" y="243179"/>
                </a:lnTo>
                <a:lnTo>
                  <a:pt x="228536" y="245186"/>
                </a:lnTo>
                <a:lnTo>
                  <a:pt x="238442" y="243179"/>
                </a:lnTo>
                <a:lnTo>
                  <a:pt x="246507" y="237705"/>
                </a:lnTo>
                <a:lnTo>
                  <a:pt x="251929" y="229616"/>
                </a:lnTo>
                <a:lnTo>
                  <a:pt x="253911" y="219722"/>
                </a:lnTo>
                <a:close/>
              </a:path>
              <a:path w="444500" h="1017270" extrusionOk="0">
                <a:moveTo>
                  <a:pt x="253911" y="19977"/>
                </a:moveTo>
                <a:lnTo>
                  <a:pt x="251244" y="13360"/>
                </a:lnTo>
                <a:lnTo>
                  <a:pt x="240588" y="2794"/>
                </a:lnTo>
                <a:lnTo>
                  <a:pt x="231838" y="0"/>
                </a:lnTo>
                <a:lnTo>
                  <a:pt x="223583" y="1651"/>
                </a:lnTo>
                <a:lnTo>
                  <a:pt x="203161" y="19977"/>
                </a:lnTo>
                <a:lnTo>
                  <a:pt x="203161" y="28257"/>
                </a:lnTo>
                <a:lnTo>
                  <a:pt x="221932" y="52070"/>
                </a:lnTo>
                <a:lnTo>
                  <a:pt x="228536" y="52070"/>
                </a:lnTo>
                <a:lnTo>
                  <a:pt x="235267" y="52070"/>
                </a:lnTo>
                <a:lnTo>
                  <a:pt x="241858" y="49390"/>
                </a:lnTo>
                <a:lnTo>
                  <a:pt x="251244" y="39966"/>
                </a:lnTo>
                <a:lnTo>
                  <a:pt x="253911" y="33350"/>
                </a:lnTo>
                <a:lnTo>
                  <a:pt x="253911" y="19977"/>
                </a:lnTo>
                <a:close/>
              </a:path>
              <a:path w="444500" h="1017270" extrusionOk="0">
                <a:moveTo>
                  <a:pt x="444500" y="990066"/>
                </a:moveTo>
                <a:lnTo>
                  <a:pt x="415823" y="965111"/>
                </a:lnTo>
                <a:lnTo>
                  <a:pt x="406946" y="967790"/>
                </a:lnTo>
                <a:lnTo>
                  <a:pt x="394258" y="986751"/>
                </a:lnTo>
                <a:lnTo>
                  <a:pt x="393877" y="988415"/>
                </a:lnTo>
                <a:lnTo>
                  <a:pt x="393750" y="990066"/>
                </a:lnTo>
                <a:lnTo>
                  <a:pt x="393750" y="998474"/>
                </a:lnTo>
                <a:lnTo>
                  <a:pt x="396417" y="1004963"/>
                </a:lnTo>
                <a:lnTo>
                  <a:pt x="405803" y="1014387"/>
                </a:lnTo>
                <a:lnTo>
                  <a:pt x="412407" y="1017181"/>
                </a:lnTo>
                <a:lnTo>
                  <a:pt x="419125" y="1017181"/>
                </a:lnTo>
                <a:lnTo>
                  <a:pt x="420776" y="1017181"/>
                </a:lnTo>
                <a:lnTo>
                  <a:pt x="444500" y="998347"/>
                </a:lnTo>
                <a:lnTo>
                  <a:pt x="444500" y="990066"/>
                </a:lnTo>
                <a:close/>
              </a:path>
              <a:path w="444500" h="1017270" extrusionOk="0">
                <a:moveTo>
                  <a:pt x="444500" y="798728"/>
                </a:moveTo>
                <a:lnTo>
                  <a:pt x="442506" y="788784"/>
                </a:lnTo>
                <a:lnTo>
                  <a:pt x="437045" y="780694"/>
                </a:lnTo>
                <a:lnTo>
                  <a:pt x="428980" y="775246"/>
                </a:lnTo>
                <a:lnTo>
                  <a:pt x="419125" y="773264"/>
                </a:lnTo>
                <a:lnTo>
                  <a:pt x="409219" y="775246"/>
                </a:lnTo>
                <a:lnTo>
                  <a:pt x="401154" y="780694"/>
                </a:lnTo>
                <a:lnTo>
                  <a:pt x="395732" y="788784"/>
                </a:lnTo>
                <a:lnTo>
                  <a:pt x="393750" y="798728"/>
                </a:lnTo>
                <a:lnTo>
                  <a:pt x="395732" y="808609"/>
                </a:lnTo>
                <a:lnTo>
                  <a:pt x="401154" y="816698"/>
                </a:lnTo>
                <a:lnTo>
                  <a:pt x="409219" y="822172"/>
                </a:lnTo>
                <a:lnTo>
                  <a:pt x="419125" y="824179"/>
                </a:lnTo>
                <a:lnTo>
                  <a:pt x="428980" y="822172"/>
                </a:lnTo>
                <a:lnTo>
                  <a:pt x="437045" y="816698"/>
                </a:lnTo>
                <a:lnTo>
                  <a:pt x="442506" y="808609"/>
                </a:lnTo>
                <a:lnTo>
                  <a:pt x="444500" y="798728"/>
                </a:lnTo>
                <a:close/>
              </a:path>
              <a:path w="444500" h="1017270" extrusionOk="0">
                <a:moveTo>
                  <a:pt x="444500" y="605726"/>
                </a:moveTo>
                <a:lnTo>
                  <a:pt x="442506" y="595782"/>
                </a:lnTo>
                <a:lnTo>
                  <a:pt x="437045" y="587692"/>
                </a:lnTo>
                <a:lnTo>
                  <a:pt x="428980" y="582256"/>
                </a:lnTo>
                <a:lnTo>
                  <a:pt x="419125" y="580263"/>
                </a:lnTo>
                <a:lnTo>
                  <a:pt x="409219" y="582256"/>
                </a:lnTo>
                <a:lnTo>
                  <a:pt x="401154" y="587692"/>
                </a:lnTo>
                <a:lnTo>
                  <a:pt x="395732" y="595782"/>
                </a:lnTo>
                <a:lnTo>
                  <a:pt x="393750" y="605726"/>
                </a:lnTo>
                <a:lnTo>
                  <a:pt x="395732" y="615607"/>
                </a:lnTo>
                <a:lnTo>
                  <a:pt x="401154" y="623709"/>
                </a:lnTo>
                <a:lnTo>
                  <a:pt x="409219" y="629183"/>
                </a:lnTo>
                <a:lnTo>
                  <a:pt x="419125" y="631190"/>
                </a:lnTo>
                <a:lnTo>
                  <a:pt x="428980" y="629183"/>
                </a:lnTo>
                <a:lnTo>
                  <a:pt x="437045" y="623709"/>
                </a:lnTo>
                <a:lnTo>
                  <a:pt x="442506" y="615607"/>
                </a:lnTo>
                <a:lnTo>
                  <a:pt x="444500" y="605726"/>
                </a:lnTo>
                <a:close/>
              </a:path>
              <a:path w="444500" h="1017270" extrusionOk="0">
                <a:moveTo>
                  <a:pt x="444500" y="412724"/>
                </a:moveTo>
                <a:lnTo>
                  <a:pt x="442506" y="402793"/>
                </a:lnTo>
                <a:lnTo>
                  <a:pt x="437045" y="394690"/>
                </a:lnTo>
                <a:lnTo>
                  <a:pt x="428980" y="389255"/>
                </a:lnTo>
                <a:lnTo>
                  <a:pt x="419125" y="387261"/>
                </a:lnTo>
                <a:lnTo>
                  <a:pt x="409219" y="389255"/>
                </a:lnTo>
                <a:lnTo>
                  <a:pt x="401154" y="394690"/>
                </a:lnTo>
                <a:lnTo>
                  <a:pt x="395732" y="402793"/>
                </a:lnTo>
                <a:lnTo>
                  <a:pt x="393750" y="412724"/>
                </a:lnTo>
                <a:lnTo>
                  <a:pt x="395732" y="422617"/>
                </a:lnTo>
                <a:lnTo>
                  <a:pt x="401154" y="430707"/>
                </a:lnTo>
                <a:lnTo>
                  <a:pt x="409219" y="436181"/>
                </a:lnTo>
                <a:lnTo>
                  <a:pt x="419125" y="438188"/>
                </a:lnTo>
                <a:lnTo>
                  <a:pt x="428980" y="436181"/>
                </a:lnTo>
                <a:lnTo>
                  <a:pt x="437045" y="430707"/>
                </a:lnTo>
                <a:lnTo>
                  <a:pt x="442506" y="422617"/>
                </a:lnTo>
                <a:lnTo>
                  <a:pt x="444500" y="412724"/>
                </a:lnTo>
                <a:close/>
              </a:path>
              <a:path w="444500" h="1017270" extrusionOk="0">
                <a:moveTo>
                  <a:pt x="444500" y="219722"/>
                </a:moveTo>
                <a:lnTo>
                  <a:pt x="442506" y="209765"/>
                </a:lnTo>
                <a:lnTo>
                  <a:pt x="437045" y="201637"/>
                </a:lnTo>
                <a:lnTo>
                  <a:pt x="428980" y="196151"/>
                </a:lnTo>
                <a:lnTo>
                  <a:pt x="419125" y="194144"/>
                </a:lnTo>
                <a:lnTo>
                  <a:pt x="409219" y="196151"/>
                </a:lnTo>
                <a:lnTo>
                  <a:pt x="401154" y="201637"/>
                </a:lnTo>
                <a:lnTo>
                  <a:pt x="395732" y="209765"/>
                </a:lnTo>
                <a:lnTo>
                  <a:pt x="393750" y="219722"/>
                </a:lnTo>
                <a:lnTo>
                  <a:pt x="395732" y="229616"/>
                </a:lnTo>
                <a:lnTo>
                  <a:pt x="401154" y="237705"/>
                </a:lnTo>
                <a:lnTo>
                  <a:pt x="409219" y="243179"/>
                </a:lnTo>
                <a:lnTo>
                  <a:pt x="419125" y="245186"/>
                </a:lnTo>
                <a:lnTo>
                  <a:pt x="428980" y="243179"/>
                </a:lnTo>
                <a:lnTo>
                  <a:pt x="437045" y="237705"/>
                </a:lnTo>
                <a:lnTo>
                  <a:pt x="442506" y="229616"/>
                </a:lnTo>
                <a:lnTo>
                  <a:pt x="444500" y="219722"/>
                </a:lnTo>
                <a:close/>
              </a:path>
              <a:path w="444500" h="1017270" extrusionOk="0">
                <a:moveTo>
                  <a:pt x="444500" y="19977"/>
                </a:moveTo>
                <a:lnTo>
                  <a:pt x="415823" y="0"/>
                </a:lnTo>
                <a:lnTo>
                  <a:pt x="407073" y="2794"/>
                </a:lnTo>
                <a:lnTo>
                  <a:pt x="396417" y="13360"/>
                </a:lnTo>
                <a:lnTo>
                  <a:pt x="393750" y="19977"/>
                </a:lnTo>
                <a:lnTo>
                  <a:pt x="393750" y="28257"/>
                </a:lnTo>
                <a:lnTo>
                  <a:pt x="417474" y="52070"/>
                </a:lnTo>
                <a:lnTo>
                  <a:pt x="419125" y="52070"/>
                </a:lnTo>
                <a:lnTo>
                  <a:pt x="420776" y="52070"/>
                </a:lnTo>
                <a:lnTo>
                  <a:pt x="444500" y="33350"/>
                </a:lnTo>
                <a:lnTo>
                  <a:pt x="444500" y="19977"/>
                </a:lnTo>
                <a:close/>
              </a:path>
            </a:pathLst>
          </a:custGeom>
          <a:solidFill>
            <a:srgbClr val="0F21F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Media Placeholder 2">
            <a:extLst>
              <a:ext uri="{FF2B5EF4-FFF2-40B4-BE49-F238E27FC236}">
                <a16:creationId xmlns:a16="http://schemas.microsoft.com/office/drawing/2014/main" id="{04CA5EDD-8250-F58F-AE26-F97B62049D52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6229350" y="0"/>
            <a:ext cx="596265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F288D5AB-93DB-858E-8843-18DB611B91CF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357188" y="2457450"/>
            <a:ext cx="5500687" cy="391477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Google Shape;9;p1">
            <a:extLst>
              <a:ext uri="{FF2B5EF4-FFF2-40B4-BE49-F238E27FC236}">
                <a16:creationId xmlns:a16="http://schemas.microsoft.com/office/drawing/2014/main" id="{B01D9FC2-FF1E-60C5-2A0D-AC9269D5C50B}"/>
              </a:ext>
            </a:extLst>
          </p:cNvPr>
          <p:cNvSpPr/>
          <p:nvPr userDrawn="1"/>
        </p:nvSpPr>
        <p:spPr>
          <a:xfrm>
            <a:off x="11420870" y="6261858"/>
            <a:ext cx="508000" cy="370840"/>
          </a:xfrm>
          <a:custGeom>
            <a:avLst/>
            <a:gdLst/>
            <a:ahLst/>
            <a:cxnLst/>
            <a:rect l="l" t="t" r="r" b="b"/>
            <a:pathLst>
              <a:path w="508000" h="370840" extrusionOk="0">
                <a:moveTo>
                  <a:pt x="314410" y="0"/>
                </a:moveTo>
                <a:lnTo>
                  <a:pt x="55675" y="0"/>
                </a:lnTo>
                <a:lnTo>
                  <a:pt x="34058" y="5079"/>
                </a:lnTo>
                <a:lnTo>
                  <a:pt x="16355" y="16509"/>
                </a:lnTo>
                <a:lnTo>
                  <a:pt x="4393" y="34289"/>
                </a:lnTo>
                <a:lnTo>
                  <a:pt x="0" y="55879"/>
                </a:lnTo>
                <a:lnTo>
                  <a:pt x="0" y="316229"/>
                </a:lnTo>
                <a:lnTo>
                  <a:pt x="4393" y="337819"/>
                </a:lnTo>
                <a:lnTo>
                  <a:pt x="16355" y="355599"/>
                </a:lnTo>
                <a:lnTo>
                  <a:pt x="34058" y="367029"/>
                </a:lnTo>
                <a:lnTo>
                  <a:pt x="55675" y="370839"/>
                </a:lnTo>
                <a:lnTo>
                  <a:pt x="314410" y="370839"/>
                </a:lnTo>
                <a:lnTo>
                  <a:pt x="330890" y="369569"/>
                </a:lnTo>
                <a:lnTo>
                  <a:pt x="345433" y="361949"/>
                </a:lnTo>
                <a:lnTo>
                  <a:pt x="357272" y="351789"/>
                </a:lnTo>
                <a:lnTo>
                  <a:pt x="365643" y="337819"/>
                </a:lnTo>
                <a:lnTo>
                  <a:pt x="47553" y="337819"/>
                </a:lnTo>
                <a:lnTo>
                  <a:pt x="46220" y="336549"/>
                </a:lnTo>
                <a:lnTo>
                  <a:pt x="44819" y="336549"/>
                </a:lnTo>
                <a:lnTo>
                  <a:pt x="44151" y="335279"/>
                </a:lnTo>
                <a:lnTo>
                  <a:pt x="44151" y="332739"/>
                </a:lnTo>
                <a:lnTo>
                  <a:pt x="44620" y="331469"/>
                </a:lnTo>
                <a:lnTo>
                  <a:pt x="46551" y="330199"/>
                </a:lnTo>
                <a:lnTo>
                  <a:pt x="58686" y="330199"/>
                </a:lnTo>
                <a:lnTo>
                  <a:pt x="61085" y="328929"/>
                </a:lnTo>
                <a:lnTo>
                  <a:pt x="64956" y="328929"/>
                </a:lnTo>
                <a:lnTo>
                  <a:pt x="67622" y="327659"/>
                </a:lnTo>
                <a:lnTo>
                  <a:pt x="75421" y="313689"/>
                </a:lnTo>
                <a:lnTo>
                  <a:pt x="76089" y="311149"/>
                </a:lnTo>
                <a:lnTo>
                  <a:pt x="78414" y="264159"/>
                </a:lnTo>
                <a:lnTo>
                  <a:pt x="78492" y="255269"/>
                </a:lnTo>
                <a:lnTo>
                  <a:pt x="78378" y="81279"/>
                </a:lnTo>
                <a:lnTo>
                  <a:pt x="78356" y="80009"/>
                </a:lnTo>
                <a:lnTo>
                  <a:pt x="78223" y="76199"/>
                </a:lnTo>
                <a:lnTo>
                  <a:pt x="78157" y="73659"/>
                </a:lnTo>
                <a:lnTo>
                  <a:pt x="77755" y="66039"/>
                </a:lnTo>
                <a:lnTo>
                  <a:pt x="77556" y="60959"/>
                </a:lnTo>
                <a:lnTo>
                  <a:pt x="76888" y="57149"/>
                </a:lnTo>
                <a:lnTo>
                  <a:pt x="75890" y="54609"/>
                </a:lnTo>
                <a:lnTo>
                  <a:pt x="74820" y="50799"/>
                </a:lnTo>
                <a:lnTo>
                  <a:pt x="73088" y="48259"/>
                </a:lnTo>
                <a:lnTo>
                  <a:pt x="70688" y="46989"/>
                </a:lnTo>
                <a:lnTo>
                  <a:pt x="68289" y="44449"/>
                </a:lnTo>
                <a:lnTo>
                  <a:pt x="64886" y="43179"/>
                </a:lnTo>
                <a:lnTo>
                  <a:pt x="60554" y="41909"/>
                </a:lnTo>
                <a:lnTo>
                  <a:pt x="42750" y="41909"/>
                </a:lnTo>
                <a:lnTo>
                  <a:pt x="41084" y="40639"/>
                </a:lnTo>
                <a:lnTo>
                  <a:pt x="38751" y="40639"/>
                </a:lnTo>
                <a:lnTo>
                  <a:pt x="38150" y="39369"/>
                </a:lnTo>
                <a:lnTo>
                  <a:pt x="38150" y="36829"/>
                </a:lnTo>
                <a:lnTo>
                  <a:pt x="38884" y="35559"/>
                </a:lnTo>
                <a:lnTo>
                  <a:pt x="40285" y="34289"/>
                </a:lnTo>
                <a:lnTo>
                  <a:pt x="365693" y="34289"/>
                </a:lnTo>
                <a:lnTo>
                  <a:pt x="353732" y="16509"/>
                </a:lnTo>
                <a:lnTo>
                  <a:pt x="336029" y="5079"/>
                </a:lnTo>
                <a:lnTo>
                  <a:pt x="314410" y="0"/>
                </a:lnTo>
                <a:close/>
              </a:path>
              <a:path w="508000" h="370840" extrusionOk="0">
                <a:moveTo>
                  <a:pt x="129962" y="336549"/>
                </a:moveTo>
                <a:lnTo>
                  <a:pt x="84688" y="336549"/>
                </a:lnTo>
                <a:lnTo>
                  <a:pt x="60688" y="337819"/>
                </a:lnTo>
                <a:lnTo>
                  <a:pt x="145031" y="337819"/>
                </a:lnTo>
                <a:lnTo>
                  <a:pt x="129962" y="336549"/>
                </a:lnTo>
                <a:close/>
              </a:path>
              <a:path w="508000" h="370840" extrusionOk="0">
                <a:moveTo>
                  <a:pt x="359562" y="336549"/>
                </a:moveTo>
                <a:lnTo>
                  <a:pt x="165633" y="336549"/>
                </a:lnTo>
                <a:lnTo>
                  <a:pt x="164232" y="337819"/>
                </a:lnTo>
                <a:lnTo>
                  <a:pt x="362485" y="337819"/>
                </a:lnTo>
                <a:lnTo>
                  <a:pt x="359562" y="336549"/>
                </a:lnTo>
                <a:close/>
              </a:path>
              <a:path w="508000" h="370840" extrusionOk="0">
                <a:moveTo>
                  <a:pt x="129330" y="184149"/>
                </a:moveTo>
                <a:lnTo>
                  <a:pt x="127360" y="184149"/>
                </a:lnTo>
                <a:lnTo>
                  <a:pt x="127449" y="264159"/>
                </a:lnTo>
                <a:lnTo>
                  <a:pt x="128893" y="312419"/>
                </a:lnTo>
                <a:lnTo>
                  <a:pt x="142963" y="328929"/>
                </a:lnTo>
                <a:lnTo>
                  <a:pt x="149363" y="328929"/>
                </a:lnTo>
                <a:lnTo>
                  <a:pt x="156429" y="330199"/>
                </a:lnTo>
                <a:lnTo>
                  <a:pt x="165431" y="330199"/>
                </a:lnTo>
                <a:lnTo>
                  <a:pt x="166363" y="331469"/>
                </a:lnTo>
                <a:lnTo>
                  <a:pt x="167299" y="331469"/>
                </a:lnTo>
                <a:lnTo>
                  <a:pt x="167764" y="332739"/>
                </a:lnTo>
                <a:lnTo>
                  <a:pt x="167698" y="335279"/>
                </a:lnTo>
                <a:lnTo>
                  <a:pt x="167031" y="336549"/>
                </a:lnTo>
                <a:lnTo>
                  <a:pt x="356687" y="336549"/>
                </a:lnTo>
                <a:lnTo>
                  <a:pt x="302409" y="323849"/>
                </a:lnTo>
                <a:lnTo>
                  <a:pt x="255605" y="300989"/>
                </a:lnTo>
                <a:lnTo>
                  <a:pt x="215348" y="271779"/>
                </a:lnTo>
                <a:lnTo>
                  <a:pt x="180701" y="238759"/>
                </a:lnTo>
                <a:lnTo>
                  <a:pt x="180493" y="238759"/>
                </a:lnTo>
                <a:lnTo>
                  <a:pt x="129330" y="184149"/>
                </a:lnTo>
                <a:close/>
              </a:path>
              <a:path w="508000" h="370840" extrusionOk="0">
                <a:moveTo>
                  <a:pt x="365693" y="34289"/>
                </a:moveTo>
                <a:lnTo>
                  <a:pt x="320247" y="34289"/>
                </a:lnTo>
                <a:lnTo>
                  <a:pt x="322713" y="35559"/>
                </a:lnTo>
                <a:lnTo>
                  <a:pt x="323317" y="36829"/>
                </a:lnTo>
                <a:lnTo>
                  <a:pt x="323381" y="39369"/>
                </a:lnTo>
                <a:lnTo>
                  <a:pt x="322849" y="40639"/>
                </a:lnTo>
                <a:lnTo>
                  <a:pt x="320847" y="40639"/>
                </a:lnTo>
                <a:lnTo>
                  <a:pt x="319380" y="41909"/>
                </a:lnTo>
                <a:lnTo>
                  <a:pt x="307914" y="41909"/>
                </a:lnTo>
                <a:lnTo>
                  <a:pt x="305178" y="43179"/>
                </a:lnTo>
                <a:lnTo>
                  <a:pt x="299445" y="44449"/>
                </a:lnTo>
                <a:lnTo>
                  <a:pt x="296781" y="44449"/>
                </a:lnTo>
                <a:lnTo>
                  <a:pt x="294178" y="45719"/>
                </a:lnTo>
                <a:lnTo>
                  <a:pt x="288044" y="48259"/>
                </a:lnTo>
                <a:lnTo>
                  <a:pt x="281443" y="52069"/>
                </a:lnTo>
                <a:lnTo>
                  <a:pt x="274377" y="55879"/>
                </a:lnTo>
                <a:lnTo>
                  <a:pt x="268939" y="59689"/>
                </a:lnTo>
                <a:lnTo>
                  <a:pt x="263226" y="64769"/>
                </a:lnTo>
                <a:lnTo>
                  <a:pt x="257238" y="69849"/>
                </a:lnTo>
                <a:lnTo>
                  <a:pt x="250973" y="76199"/>
                </a:lnTo>
                <a:lnTo>
                  <a:pt x="245572" y="81279"/>
                </a:lnTo>
                <a:lnTo>
                  <a:pt x="231771" y="95249"/>
                </a:lnTo>
                <a:lnTo>
                  <a:pt x="226105" y="100329"/>
                </a:lnTo>
                <a:lnTo>
                  <a:pt x="220370" y="106679"/>
                </a:lnTo>
                <a:lnTo>
                  <a:pt x="214435" y="111759"/>
                </a:lnTo>
                <a:lnTo>
                  <a:pt x="208239" y="118109"/>
                </a:lnTo>
                <a:lnTo>
                  <a:pt x="190235" y="135889"/>
                </a:lnTo>
                <a:lnTo>
                  <a:pt x="184500" y="142239"/>
                </a:lnTo>
                <a:lnTo>
                  <a:pt x="179298" y="147319"/>
                </a:lnTo>
                <a:lnTo>
                  <a:pt x="170296" y="156209"/>
                </a:lnTo>
                <a:lnTo>
                  <a:pt x="166898" y="160019"/>
                </a:lnTo>
                <a:lnTo>
                  <a:pt x="164565" y="162559"/>
                </a:lnTo>
                <a:lnTo>
                  <a:pt x="197660" y="196849"/>
                </a:lnTo>
                <a:lnTo>
                  <a:pt x="235656" y="233679"/>
                </a:lnTo>
                <a:lnTo>
                  <a:pt x="277657" y="267969"/>
                </a:lnTo>
                <a:lnTo>
                  <a:pt x="322764" y="297179"/>
                </a:lnTo>
                <a:lnTo>
                  <a:pt x="370079" y="316229"/>
                </a:lnTo>
                <a:lnTo>
                  <a:pt x="392566" y="320039"/>
                </a:lnTo>
                <a:lnTo>
                  <a:pt x="415238" y="320039"/>
                </a:lnTo>
                <a:lnTo>
                  <a:pt x="438013" y="316229"/>
                </a:lnTo>
                <a:lnTo>
                  <a:pt x="451035" y="311149"/>
                </a:lnTo>
                <a:lnTo>
                  <a:pt x="418030" y="311149"/>
                </a:lnTo>
                <a:lnTo>
                  <a:pt x="393940" y="309879"/>
                </a:lnTo>
                <a:lnTo>
                  <a:pt x="370086" y="306069"/>
                </a:lnTo>
                <a:lnTo>
                  <a:pt x="370086" y="55879"/>
                </a:lnTo>
                <a:lnTo>
                  <a:pt x="365693" y="34289"/>
                </a:lnTo>
                <a:close/>
              </a:path>
              <a:path w="508000" h="370840" extrusionOk="0">
                <a:moveTo>
                  <a:pt x="507919" y="267969"/>
                </a:moveTo>
                <a:lnTo>
                  <a:pt x="477476" y="292099"/>
                </a:lnTo>
                <a:lnTo>
                  <a:pt x="442250" y="307339"/>
                </a:lnTo>
                <a:lnTo>
                  <a:pt x="418030" y="311149"/>
                </a:lnTo>
                <a:lnTo>
                  <a:pt x="451035" y="311149"/>
                </a:lnTo>
                <a:lnTo>
                  <a:pt x="492933" y="285749"/>
                </a:lnTo>
                <a:lnTo>
                  <a:pt x="506441" y="270509"/>
                </a:lnTo>
                <a:lnTo>
                  <a:pt x="507919" y="267969"/>
                </a:lnTo>
                <a:close/>
              </a:path>
              <a:path w="508000" h="370840" extrusionOk="0">
                <a:moveTo>
                  <a:pt x="168711" y="226059"/>
                </a:moveTo>
                <a:lnTo>
                  <a:pt x="180493" y="238759"/>
                </a:lnTo>
                <a:lnTo>
                  <a:pt x="180701" y="238759"/>
                </a:lnTo>
                <a:lnTo>
                  <a:pt x="179452" y="237489"/>
                </a:lnTo>
                <a:lnTo>
                  <a:pt x="168711" y="226059"/>
                </a:lnTo>
                <a:close/>
              </a:path>
              <a:path w="508000" h="370840" extrusionOk="0">
                <a:moveTo>
                  <a:pt x="229372" y="41909"/>
                </a:moveTo>
                <a:lnTo>
                  <a:pt x="142963" y="41909"/>
                </a:lnTo>
                <a:lnTo>
                  <a:pt x="137695" y="43179"/>
                </a:lnTo>
                <a:lnTo>
                  <a:pt x="133962" y="45719"/>
                </a:lnTo>
                <a:lnTo>
                  <a:pt x="129693" y="53339"/>
                </a:lnTo>
                <a:lnTo>
                  <a:pt x="128428" y="58419"/>
                </a:lnTo>
                <a:lnTo>
                  <a:pt x="128160" y="66039"/>
                </a:lnTo>
                <a:lnTo>
                  <a:pt x="127761" y="73659"/>
                </a:lnTo>
                <a:lnTo>
                  <a:pt x="127558" y="80009"/>
                </a:lnTo>
                <a:lnTo>
                  <a:pt x="127539" y="85089"/>
                </a:lnTo>
                <a:lnTo>
                  <a:pt x="127426" y="92709"/>
                </a:lnTo>
                <a:lnTo>
                  <a:pt x="127360" y="167639"/>
                </a:lnTo>
                <a:lnTo>
                  <a:pt x="129362" y="167639"/>
                </a:lnTo>
                <a:lnTo>
                  <a:pt x="131695" y="165099"/>
                </a:lnTo>
                <a:lnTo>
                  <a:pt x="135097" y="162559"/>
                </a:lnTo>
                <a:lnTo>
                  <a:pt x="148898" y="147319"/>
                </a:lnTo>
                <a:lnTo>
                  <a:pt x="154498" y="142239"/>
                </a:lnTo>
                <a:lnTo>
                  <a:pt x="160097" y="135889"/>
                </a:lnTo>
                <a:lnTo>
                  <a:pt x="165898" y="129539"/>
                </a:lnTo>
                <a:lnTo>
                  <a:pt x="177897" y="116839"/>
                </a:lnTo>
                <a:lnTo>
                  <a:pt x="194633" y="100329"/>
                </a:lnTo>
                <a:lnTo>
                  <a:pt x="199503" y="93979"/>
                </a:lnTo>
                <a:lnTo>
                  <a:pt x="207904" y="85089"/>
                </a:lnTo>
                <a:lnTo>
                  <a:pt x="210969" y="82549"/>
                </a:lnTo>
                <a:lnTo>
                  <a:pt x="216768" y="74929"/>
                </a:lnTo>
                <a:lnTo>
                  <a:pt x="226105" y="63499"/>
                </a:lnTo>
                <a:lnTo>
                  <a:pt x="228506" y="60959"/>
                </a:lnTo>
                <a:lnTo>
                  <a:pt x="230308" y="57149"/>
                </a:lnTo>
                <a:lnTo>
                  <a:pt x="232036" y="54609"/>
                </a:lnTo>
                <a:lnTo>
                  <a:pt x="232906" y="52069"/>
                </a:lnTo>
                <a:lnTo>
                  <a:pt x="232972" y="46989"/>
                </a:lnTo>
                <a:lnTo>
                  <a:pt x="232571" y="45719"/>
                </a:lnTo>
                <a:lnTo>
                  <a:pt x="231639" y="44449"/>
                </a:lnTo>
                <a:lnTo>
                  <a:pt x="230772" y="43179"/>
                </a:lnTo>
                <a:lnTo>
                  <a:pt x="229372" y="41909"/>
                </a:lnTo>
                <a:close/>
              </a:path>
              <a:path w="508000" h="370840" extrusionOk="0">
                <a:moveTo>
                  <a:pt x="223706" y="34289"/>
                </a:moveTo>
                <a:lnTo>
                  <a:pt x="156230" y="34289"/>
                </a:lnTo>
                <a:lnTo>
                  <a:pt x="159031" y="35559"/>
                </a:lnTo>
                <a:lnTo>
                  <a:pt x="159765" y="36829"/>
                </a:lnTo>
                <a:lnTo>
                  <a:pt x="159698" y="39369"/>
                </a:lnTo>
                <a:lnTo>
                  <a:pt x="159165" y="40639"/>
                </a:lnTo>
                <a:lnTo>
                  <a:pt x="157096" y="40639"/>
                </a:lnTo>
                <a:lnTo>
                  <a:pt x="155765" y="41909"/>
                </a:lnTo>
                <a:lnTo>
                  <a:pt x="225571" y="41909"/>
                </a:lnTo>
                <a:lnTo>
                  <a:pt x="224237" y="40639"/>
                </a:lnTo>
                <a:lnTo>
                  <a:pt x="222571" y="39369"/>
                </a:lnTo>
                <a:lnTo>
                  <a:pt x="222172" y="39369"/>
                </a:lnTo>
                <a:lnTo>
                  <a:pt x="222172" y="36829"/>
                </a:lnTo>
                <a:lnTo>
                  <a:pt x="222703" y="35559"/>
                </a:lnTo>
                <a:lnTo>
                  <a:pt x="223706" y="34289"/>
                </a:lnTo>
                <a:close/>
              </a:path>
              <a:path w="508000" h="370840" extrusionOk="0">
                <a:moveTo>
                  <a:pt x="120961" y="34289"/>
                </a:moveTo>
                <a:lnTo>
                  <a:pt x="74154" y="34289"/>
                </a:lnTo>
                <a:lnTo>
                  <a:pt x="89024" y="35559"/>
                </a:lnTo>
                <a:lnTo>
                  <a:pt x="108692" y="35559"/>
                </a:lnTo>
                <a:lnTo>
                  <a:pt x="120961" y="34289"/>
                </a:lnTo>
                <a:close/>
              </a:path>
              <a:path w="508000" h="370840" extrusionOk="0">
                <a:moveTo>
                  <a:pt x="297511" y="34289"/>
                </a:moveTo>
                <a:lnTo>
                  <a:pt x="244238" y="34289"/>
                </a:lnTo>
                <a:lnTo>
                  <a:pt x="263775" y="35559"/>
                </a:lnTo>
                <a:lnTo>
                  <a:pt x="276510" y="35559"/>
                </a:lnTo>
                <a:lnTo>
                  <a:pt x="297511" y="34289"/>
                </a:lnTo>
                <a:close/>
              </a:path>
            </a:pathLst>
          </a:custGeom>
          <a:solidFill>
            <a:srgbClr val="0A1CD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1DF02032-279D-FF88-C539-69C6D2E88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3130" y="6267573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142948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04392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C230A19-2EC6-4FFA-FE17-4C1E848E03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949" y="248485"/>
            <a:ext cx="9944101" cy="677108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7F68F8-4CD1-4C74-F9D8-BC1DC76D50A0}"/>
              </a:ext>
            </a:extLst>
          </p:cNvPr>
          <p:cNvSpPr/>
          <p:nvPr userDrawn="1"/>
        </p:nvSpPr>
        <p:spPr>
          <a:xfrm>
            <a:off x="0" y="2084832"/>
            <a:ext cx="12188952" cy="4773168"/>
          </a:xfrm>
          <a:prstGeom prst="rect">
            <a:avLst/>
          </a:prstGeom>
          <a:solidFill>
            <a:srgbClr val="F3F8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Google Shape;101;p11">
            <a:extLst>
              <a:ext uri="{FF2B5EF4-FFF2-40B4-BE49-F238E27FC236}">
                <a16:creationId xmlns:a16="http://schemas.microsoft.com/office/drawing/2014/main" id="{17F2C9CF-107B-42FE-15A3-BA5312E36E50}"/>
              </a:ext>
            </a:extLst>
          </p:cNvPr>
          <p:cNvSpPr txBox="1"/>
          <p:nvPr userDrawn="1"/>
        </p:nvSpPr>
        <p:spPr>
          <a:xfrm>
            <a:off x="6430371" y="2498929"/>
            <a:ext cx="4898390" cy="35128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endParaRPr lang="en-US" sz="2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100;p11">
            <a:extLst>
              <a:ext uri="{FF2B5EF4-FFF2-40B4-BE49-F238E27FC236}">
                <a16:creationId xmlns:a16="http://schemas.microsoft.com/office/drawing/2014/main" id="{F487837A-89E8-D2FC-C7A7-9EDDEBB9B949}"/>
              </a:ext>
            </a:extLst>
          </p:cNvPr>
          <p:cNvSpPr txBox="1"/>
          <p:nvPr userDrawn="1"/>
        </p:nvSpPr>
        <p:spPr>
          <a:xfrm>
            <a:off x="861844" y="1928997"/>
            <a:ext cx="4898400" cy="607200"/>
          </a:xfrm>
          <a:prstGeom prst="rect">
            <a:avLst/>
          </a:prstGeom>
          <a:solidFill>
            <a:srgbClr val="005492"/>
          </a:solidFill>
          <a:ln>
            <a:noFill/>
          </a:ln>
        </p:spPr>
        <p:txBody>
          <a:bodyPr spcFirstLastPara="1" wrap="square" lIns="0" tIns="106025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Lorem </a:t>
            </a:r>
            <a:r>
              <a:rPr lang="en-US" sz="240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Ispum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Google Shape;98;p11">
            <a:extLst>
              <a:ext uri="{FF2B5EF4-FFF2-40B4-BE49-F238E27FC236}">
                <a16:creationId xmlns:a16="http://schemas.microsoft.com/office/drawing/2014/main" id="{9C79CAD2-557E-F221-68FE-5C9D5F8BDBFB}"/>
              </a:ext>
            </a:extLst>
          </p:cNvPr>
          <p:cNvSpPr txBox="1"/>
          <p:nvPr userDrawn="1"/>
        </p:nvSpPr>
        <p:spPr>
          <a:xfrm>
            <a:off x="6431756" y="1891729"/>
            <a:ext cx="4898400" cy="607200"/>
          </a:xfrm>
          <a:prstGeom prst="rect">
            <a:avLst/>
          </a:prstGeom>
          <a:solidFill>
            <a:srgbClr val="57A3D8"/>
          </a:solidFill>
          <a:ln>
            <a:noFill/>
          </a:ln>
        </p:spPr>
        <p:txBody>
          <a:bodyPr spcFirstLastPara="1" wrap="square" lIns="0" tIns="106025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Lorem Ipsum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99;p11">
            <a:extLst>
              <a:ext uri="{FF2B5EF4-FFF2-40B4-BE49-F238E27FC236}">
                <a16:creationId xmlns:a16="http://schemas.microsoft.com/office/drawing/2014/main" id="{3C5D0BAE-2D65-9773-A3F9-9665C47A4587}"/>
              </a:ext>
            </a:extLst>
          </p:cNvPr>
          <p:cNvSpPr txBox="1"/>
          <p:nvPr userDrawn="1"/>
        </p:nvSpPr>
        <p:spPr>
          <a:xfrm>
            <a:off x="860452" y="2498929"/>
            <a:ext cx="4901184" cy="35112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15B7597-A1A4-BDC6-8A98-782D9F766E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9051" y="2692032"/>
            <a:ext cx="4898400" cy="3318193"/>
          </a:xfrm>
        </p:spPr>
        <p:txBody>
          <a:bodyPr/>
          <a:lstStyle>
            <a:lvl1pPr algn="ctr">
              <a:defRPr sz="2400" b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0CF746B3-4EF3-AD9F-602F-DEB115BA3A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366" y="2692032"/>
            <a:ext cx="4898400" cy="3318193"/>
          </a:xfrm>
        </p:spPr>
        <p:txBody>
          <a:bodyPr/>
          <a:lstStyle>
            <a:lvl1pPr algn="ctr">
              <a:defRPr sz="2400" b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Google Shape;9;p1">
            <a:extLst>
              <a:ext uri="{FF2B5EF4-FFF2-40B4-BE49-F238E27FC236}">
                <a16:creationId xmlns:a16="http://schemas.microsoft.com/office/drawing/2014/main" id="{7E615598-34B9-D443-88AB-8282701F550F}"/>
              </a:ext>
            </a:extLst>
          </p:cNvPr>
          <p:cNvSpPr/>
          <p:nvPr userDrawn="1"/>
        </p:nvSpPr>
        <p:spPr>
          <a:xfrm>
            <a:off x="11420870" y="6261858"/>
            <a:ext cx="508000" cy="370840"/>
          </a:xfrm>
          <a:custGeom>
            <a:avLst/>
            <a:gdLst/>
            <a:ahLst/>
            <a:cxnLst/>
            <a:rect l="l" t="t" r="r" b="b"/>
            <a:pathLst>
              <a:path w="508000" h="370840" extrusionOk="0">
                <a:moveTo>
                  <a:pt x="314410" y="0"/>
                </a:moveTo>
                <a:lnTo>
                  <a:pt x="55675" y="0"/>
                </a:lnTo>
                <a:lnTo>
                  <a:pt x="34058" y="5079"/>
                </a:lnTo>
                <a:lnTo>
                  <a:pt x="16355" y="16509"/>
                </a:lnTo>
                <a:lnTo>
                  <a:pt x="4393" y="34289"/>
                </a:lnTo>
                <a:lnTo>
                  <a:pt x="0" y="55879"/>
                </a:lnTo>
                <a:lnTo>
                  <a:pt x="0" y="316229"/>
                </a:lnTo>
                <a:lnTo>
                  <a:pt x="4393" y="337819"/>
                </a:lnTo>
                <a:lnTo>
                  <a:pt x="16355" y="355599"/>
                </a:lnTo>
                <a:lnTo>
                  <a:pt x="34058" y="367029"/>
                </a:lnTo>
                <a:lnTo>
                  <a:pt x="55675" y="370839"/>
                </a:lnTo>
                <a:lnTo>
                  <a:pt x="314410" y="370839"/>
                </a:lnTo>
                <a:lnTo>
                  <a:pt x="330890" y="369569"/>
                </a:lnTo>
                <a:lnTo>
                  <a:pt x="345433" y="361949"/>
                </a:lnTo>
                <a:lnTo>
                  <a:pt x="357272" y="351789"/>
                </a:lnTo>
                <a:lnTo>
                  <a:pt x="365643" y="337819"/>
                </a:lnTo>
                <a:lnTo>
                  <a:pt x="47553" y="337819"/>
                </a:lnTo>
                <a:lnTo>
                  <a:pt x="46220" y="336549"/>
                </a:lnTo>
                <a:lnTo>
                  <a:pt x="44819" y="336549"/>
                </a:lnTo>
                <a:lnTo>
                  <a:pt x="44151" y="335279"/>
                </a:lnTo>
                <a:lnTo>
                  <a:pt x="44151" y="332739"/>
                </a:lnTo>
                <a:lnTo>
                  <a:pt x="44620" y="331469"/>
                </a:lnTo>
                <a:lnTo>
                  <a:pt x="46551" y="330199"/>
                </a:lnTo>
                <a:lnTo>
                  <a:pt x="58686" y="330199"/>
                </a:lnTo>
                <a:lnTo>
                  <a:pt x="61085" y="328929"/>
                </a:lnTo>
                <a:lnTo>
                  <a:pt x="64956" y="328929"/>
                </a:lnTo>
                <a:lnTo>
                  <a:pt x="67622" y="327659"/>
                </a:lnTo>
                <a:lnTo>
                  <a:pt x="75421" y="313689"/>
                </a:lnTo>
                <a:lnTo>
                  <a:pt x="76089" y="311149"/>
                </a:lnTo>
                <a:lnTo>
                  <a:pt x="78414" y="264159"/>
                </a:lnTo>
                <a:lnTo>
                  <a:pt x="78492" y="255269"/>
                </a:lnTo>
                <a:lnTo>
                  <a:pt x="78378" y="81279"/>
                </a:lnTo>
                <a:lnTo>
                  <a:pt x="78356" y="80009"/>
                </a:lnTo>
                <a:lnTo>
                  <a:pt x="78223" y="76199"/>
                </a:lnTo>
                <a:lnTo>
                  <a:pt x="78157" y="73659"/>
                </a:lnTo>
                <a:lnTo>
                  <a:pt x="77755" y="66039"/>
                </a:lnTo>
                <a:lnTo>
                  <a:pt x="77556" y="60959"/>
                </a:lnTo>
                <a:lnTo>
                  <a:pt x="76888" y="57149"/>
                </a:lnTo>
                <a:lnTo>
                  <a:pt x="75890" y="54609"/>
                </a:lnTo>
                <a:lnTo>
                  <a:pt x="74820" y="50799"/>
                </a:lnTo>
                <a:lnTo>
                  <a:pt x="73088" y="48259"/>
                </a:lnTo>
                <a:lnTo>
                  <a:pt x="70688" y="46989"/>
                </a:lnTo>
                <a:lnTo>
                  <a:pt x="68289" y="44449"/>
                </a:lnTo>
                <a:lnTo>
                  <a:pt x="64886" y="43179"/>
                </a:lnTo>
                <a:lnTo>
                  <a:pt x="60554" y="41909"/>
                </a:lnTo>
                <a:lnTo>
                  <a:pt x="42750" y="41909"/>
                </a:lnTo>
                <a:lnTo>
                  <a:pt x="41084" y="40639"/>
                </a:lnTo>
                <a:lnTo>
                  <a:pt x="38751" y="40639"/>
                </a:lnTo>
                <a:lnTo>
                  <a:pt x="38150" y="39369"/>
                </a:lnTo>
                <a:lnTo>
                  <a:pt x="38150" y="36829"/>
                </a:lnTo>
                <a:lnTo>
                  <a:pt x="38884" y="35559"/>
                </a:lnTo>
                <a:lnTo>
                  <a:pt x="40285" y="34289"/>
                </a:lnTo>
                <a:lnTo>
                  <a:pt x="365693" y="34289"/>
                </a:lnTo>
                <a:lnTo>
                  <a:pt x="353732" y="16509"/>
                </a:lnTo>
                <a:lnTo>
                  <a:pt x="336029" y="5079"/>
                </a:lnTo>
                <a:lnTo>
                  <a:pt x="314410" y="0"/>
                </a:lnTo>
                <a:close/>
              </a:path>
              <a:path w="508000" h="370840" extrusionOk="0">
                <a:moveTo>
                  <a:pt x="129962" y="336549"/>
                </a:moveTo>
                <a:lnTo>
                  <a:pt x="84688" y="336549"/>
                </a:lnTo>
                <a:lnTo>
                  <a:pt x="60688" y="337819"/>
                </a:lnTo>
                <a:lnTo>
                  <a:pt x="145031" y="337819"/>
                </a:lnTo>
                <a:lnTo>
                  <a:pt x="129962" y="336549"/>
                </a:lnTo>
                <a:close/>
              </a:path>
              <a:path w="508000" h="370840" extrusionOk="0">
                <a:moveTo>
                  <a:pt x="359562" y="336549"/>
                </a:moveTo>
                <a:lnTo>
                  <a:pt x="165633" y="336549"/>
                </a:lnTo>
                <a:lnTo>
                  <a:pt x="164232" y="337819"/>
                </a:lnTo>
                <a:lnTo>
                  <a:pt x="362485" y="337819"/>
                </a:lnTo>
                <a:lnTo>
                  <a:pt x="359562" y="336549"/>
                </a:lnTo>
                <a:close/>
              </a:path>
              <a:path w="508000" h="370840" extrusionOk="0">
                <a:moveTo>
                  <a:pt x="129330" y="184149"/>
                </a:moveTo>
                <a:lnTo>
                  <a:pt x="127360" y="184149"/>
                </a:lnTo>
                <a:lnTo>
                  <a:pt x="127449" y="264159"/>
                </a:lnTo>
                <a:lnTo>
                  <a:pt x="128893" y="312419"/>
                </a:lnTo>
                <a:lnTo>
                  <a:pt x="142963" y="328929"/>
                </a:lnTo>
                <a:lnTo>
                  <a:pt x="149363" y="328929"/>
                </a:lnTo>
                <a:lnTo>
                  <a:pt x="156429" y="330199"/>
                </a:lnTo>
                <a:lnTo>
                  <a:pt x="165431" y="330199"/>
                </a:lnTo>
                <a:lnTo>
                  <a:pt x="166363" y="331469"/>
                </a:lnTo>
                <a:lnTo>
                  <a:pt x="167299" y="331469"/>
                </a:lnTo>
                <a:lnTo>
                  <a:pt x="167764" y="332739"/>
                </a:lnTo>
                <a:lnTo>
                  <a:pt x="167698" y="335279"/>
                </a:lnTo>
                <a:lnTo>
                  <a:pt x="167031" y="336549"/>
                </a:lnTo>
                <a:lnTo>
                  <a:pt x="356687" y="336549"/>
                </a:lnTo>
                <a:lnTo>
                  <a:pt x="302409" y="323849"/>
                </a:lnTo>
                <a:lnTo>
                  <a:pt x="255605" y="300989"/>
                </a:lnTo>
                <a:lnTo>
                  <a:pt x="215348" y="271779"/>
                </a:lnTo>
                <a:lnTo>
                  <a:pt x="180701" y="238759"/>
                </a:lnTo>
                <a:lnTo>
                  <a:pt x="180493" y="238759"/>
                </a:lnTo>
                <a:lnTo>
                  <a:pt x="129330" y="184149"/>
                </a:lnTo>
                <a:close/>
              </a:path>
              <a:path w="508000" h="370840" extrusionOk="0">
                <a:moveTo>
                  <a:pt x="365693" y="34289"/>
                </a:moveTo>
                <a:lnTo>
                  <a:pt x="320247" y="34289"/>
                </a:lnTo>
                <a:lnTo>
                  <a:pt x="322713" y="35559"/>
                </a:lnTo>
                <a:lnTo>
                  <a:pt x="323317" y="36829"/>
                </a:lnTo>
                <a:lnTo>
                  <a:pt x="323381" y="39369"/>
                </a:lnTo>
                <a:lnTo>
                  <a:pt x="322849" y="40639"/>
                </a:lnTo>
                <a:lnTo>
                  <a:pt x="320847" y="40639"/>
                </a:lnTo>
                <a:lnTo>
                  <a:pt x="319380" y="41909"/>
                </a:lnTo>
                <a:lnTo>
                  <a:pt x="307914" y="41909"/>
                </a:lnTo>
                <a:lnTo>
                  <a:pt x="305178" y="43179"/>
                </a:lnTo>
                <a:lnTo>
                  <a:pt x="299445" y="44449"/>
                </a:lnTo>
                <a:lnTo>
                  <a:pt x="296781" y="44449"/>
                </a:lnTo>
                <a:lnTo>
                  <a:pt x="294178" y="45719"/>
                </a:lnTo>
                <a:lnTo>
                  <a:pt x="288044" y="48259"/>
                </a:lnTo>
                <a:lnTo>
                  <a:pt x="281443" y="52069"/>
                </a:lnTo>
                <a:lnTo>
                  <a:pt x="274377" y="55879"/>
                </a:lnTo>
                <a:lnTo>
                  <a:pt x="268939" y="59689"/>
                </a:lnTo>
                <a:lnTo>
                  <a:pt x="263226" y="64769"/>
                </a:lnTo>
                <a:lnTo>
                  <a:pt x="257238" y="69849"/>
                </a:lnTo>
                <a:lnTo>
                  <a:pt x="250973" y="76199"/>
                </a:lnTo>
                <a:lnTo>
                  <a:pt x="245572" y="81279"/>
                </a:lnTo>
                <a:lnTo>
                  <a:pt x="231771" y="95249"/>
                </a:lnTo>
                <a:lnTo>
                  <a:pt x="226105" y="100329"/>
                </a:lnTo>
                <a:lnTo>
                  <a:pt x="220370" y="106679"/>
                </a:lnTo>
                <a:lnTo>
                  <a:pt x="214435" y="111759"/>
                </a:lnTo>
                <a:lnTo>
                  <a:pt x="208239" y="118109"/>
                </a:lnTo>
                <a:lnTo>
                  <a:pt x="190235" y="135889"/>
                </a:lnTo>
                <a:lnTo>
                  <a:pt x="184500" y="142239"/>
                </a:lnTo>
                <a:lnTo>
                  <a:pt x="179298" y="147319"/>
                </a:lnTo>
                <a:lnTo>
                  <a:pt x="170296" y="156209"/>
                </a:lnTo>
                <a:lnTo>
                  <a:pt x="166898" y="160019"/>
                </a:lnTo>
                <a:lnTo>
                  <a:pt x="164565" y="162559"/>
                </a:lnTo>
                <a:lnTo>
                  <a:pt x="197660" y="196849"/>
                </a:lnTo>
                <a:lnTo>
                  <a:pt x="235656" y="233679"/>
                </a:lnTo>
                <a:lnTo>
                  <a:pt x="277657" y="267969"/>
                </a:lnTo>
                <a:lnTo>
                  <a:pt x="322764" y="297179"/>
                </a:lnTo>
                <a:lnTo>
                  <a:pt x="370079" y="316229"/>
                </a:lnTo>
                <a:lnTo>
                  <a:pt x="392566" y="320039"/>
                </a:lnTo>
                <a:lnTo>
                  <a:pt x="415238" y="320039"/>
                </a:lnTo>
                <a:lnTo>
                  <a:pt x="438013" y="316229"/>
                </a:lnTo>
                <a:lnTo>
                  <a:pt x="451035" y="311149"/>
                </a:lnTo>
                <a:lnTo>
                  <a:pt x="418030" y="311149"/>
                </a:lnTo>
                <a:lnTo>
                  <a:pt x="393940" y="309879"/>
                </a:lnTo>
                <a:lnTo>
                  <a:pt x="370086" y="306069"/>
                </a:lnTo>
                <a:lnTo>
                  <a:pt x="370086" y="55879"/>
                </a:lnTo>
                <a:lnTo>
                  <a:pt x="365693" y="34289"/>
                </a:lnTo>
                <a:close/>
              </a:path>
              <a:path w="508000" h="370840" extrusionOk="0">
                <a:moveTo>
                  <a:pt x="507919" y="267969"/>
                </a:moveTo>
                <a:lnTo>
                  <a:pt x="477476" y="292099"/>
                </a:lnTo>
                <a:lnTo>
                  <a:pt x="442250" y="307339"/>
                </a:lnTo>
                <a:lnTo>
                  <a:pt x="418030" y="311149"/>
                </a:lnTo>
                <a:lnTo>
                  <a:pt x="451035" y="311149"/>
                </a:lnTo>
                <a:lnTo>
                  <a:pt x="492933" y="285749"/>
                </a:lnTo>
                <a:lnTo>
                  <a:pt x="506441" y="270509"/>
                </a:lnTo>
                <a:lnTo>
                  <a:pt x="507919" y="267969"/>
                </a:lnTo>
                <a:close/>
              </a:path>
              <a:path w="508000" h="370840" extrusionOk="0">
                <a:moveTo>
                  <a:pt x="168711" y="226059"/>
                </a:moveTo>
                <a:lnTo>
                  <a:pt x="180493" y="238759"/>
                </a:lnTo>
                <a:lnTo>
                  <a:pt x="180701" y="238759"/>
                </a:lnTo>
                <a:lnTo>
                  <a:pt x="179452" y="237489"/>
                </a:lnTo>
                <a:lnTo>
                  <a:pt x="168711" y="226059"/>
                </a:lnTo>
                <a:close/>
              </a:path>
              <a:path w="508000" h="370840" extrusionOk="0">
                <a:moveTo>
                  <a:pt x="229372" y="41909"/>
                </a:moveTo>
                <a:lnTo>
                  <a:pt x="142963" y="41909"/>
                </a:lnTo>
                <a:lnTo>
                  <a:pt x="137695" y="43179"/>
                </a:lnTo>
                <a:lnTo>
                  <a:pt x="133962" y="45719"/>
                </a:lnTo>
                <a:lnTo>
                  <a:pt x="129693" y="53339"/>
                </a:lnTo>
                <a:lnTo>
                  <a:pt x="128428" y="58419"/>
                </a:lnTo>
                <a:lnTo>
                  <a:pt x="128160" y="66039"/>
                </a:lnTo>
                <a:lnTo>
                  <a:pt x="127761" y="73659"/>
                </a:lnTo>
                <a:lnTo>
                  <a:pt x="127558" y="80009"/>
                </a:lnTo>
                <a:lnTo>
                  <a:pt x="127539" y="85089"/>
                </a:lnTo>
                <a:lnTo>
                  <a:pt x="127426" y="92709"/>
                </a:lnTo>
                <a:lnTo>
                  <a:pt x="127360" y="167639"/>
                </a:lnTo>
                <a:lnTo>
                  <a:pt x="129362" y="167639"/>
                </a:lnTo>
                <a:lnTo>
                  <a:pt x="131695" y="165099"/>
                </a:lnTo>
                <a:lnTo>
                  <a:pt x="135097" y="162559"/>
                </a:lnTo>
                <a:lnTo>
                  <a:pt x="148898" y="147319"/>
                </a:lnTo>
                <a:lnTo>
                  <a:pt x="154498" y="142239"/>
                </a:lnTo>
                <a:lnTo>
                  <a:pt x="160097" y="135889"/>
                </a:lnTo>
                <a:lnTo>
                  <a:pt x="165898" y="129539"/>
                </a:lnTo>
                <a:lnTo>
                  <a:pt x="177897" y="116839"/>
                </a:lnTo>
                <a:lnTo>
                  <a:pt x="194633" y="100329"/>
                </a:lnTo>
                <a:lnTo>
                  <a:pt x="199503" y="93979"/>
                </a:lnTo>
                <a:lnTo>
                  <a:pt x="207904" y="85089"/>
                </a:lnTo>
                <a:lnTo>
                  <a:pt x="210969" y="82549"/>
                </a:lnTo>
                <a:lnTo>
                  <a:pt x="216768" y="74929"/>
                </a:lnTo>
                <a:lnTo>
                  <a:pt x="226105" y="63499"/>
                </a:lnTo>
                <a:lnTo>
                  <a:pt x="228506" y="60959"/>
                </a:lnTo>
                <a:lnTo>
                  <a:pt x="230308" y="57149"/>
                </a:lnTo>
                <a:lnTo>
                  <a:pt x="232036" y="54609"/>
                </a:lnTo>
                <a:lnTo>
                  <a:pt x="232906" y="52069"/>
                </a:lnTo>
                <a:lnTo>
                  <a:pt x="232972" y="46989"/>
                </a:lnTo>
                <a:lnTo>
                  <a:pt x="232571" y="45719"/>
                </a:lnTo>
                <a:lnTo>
                  <a:pt x="231639" y="44449"/>
                </a:lnTo>
                <a:lnTo>
                  <a:pt x="230772" y="43179"/>
                </a:lnTo>
                <a:lnTo>
                  <a:pt x="229372" y="41909"/>
                </a:lnTo>
                <a:close/>
              </a:path>
              <a:path w="508000" h="370840" extrusionOk="0">
                <a:moveTo>
                  <a:pt x="223706" y="34289"/>
                </a:moveTo>
                <a:lnTo>
                  <a:pt x="156230" y="34289"/>
                </a:lnTo>
                <a:lnTo>
                  <a:pt x="159031" y="35559"/>
                </a:lnTo>
                <a:lnTo>
                  <a:pt x="159765" y="36829"/>
                </a:lnTo>
                <a:lnTo>
                  <a:pt x="159698" y="39369"/>
                </a:lnTo>
                <a:lnTo>
                  <a:pt x="159165" y="40639"/>
                </a:lnTo>
                <a:lnTo>
                  <a:pt x="157096" y="40639"/>
                </a:lnTo>
                <a:lnTo>
                  <a:pt x="155765" y="41909"/>
                </a:lnTo>
                <a:lnTo>
                  <a:pt x="225571" y="41909"/>
                </a:lnTo>
                <a:lnTo>
                  <a:pt x="224237" y="40639"/>
                </a:lnTo>
                <a:lnTo>
                  <a:pt x="222571" y="39369"/>
                </a:lnTo>
                <a:lnTo>
                  <a:pt x="222172" y="39369"/>
                </a:lnTo>
                <a:lnTo>
                  <a:pt x="222172" y="36829"/>
                </a:lnTo>
                <a:lnTo>
                  <a:pt x="222703" y="35559"/>
                </a:lnTo>
                <a:lnTo>
                  <a:pt x="223706" y="34289"/>
                </a:lnTo>
                <a:close/>
              </a:path>
              <a:path w="508000" h="370840" extrusionOk="0">
                <a:moveTo>
                  <a:pt x="120961" y="34289"/>
                </a:moveTo>
                <a:lnTo>
                  <a:pt x="74154" y="34289"/>
                </a:lnTo>
                <a:lnTo>
                  <a:pt x="89024" y="35559"/>
                </a:lnTo>
                <a:lnTo>
                  <a:pt x="108692" y="35559"/>
                </a:lnTo>
                <a:lnTo>
                  <a:pt x="120961" y="34289"/>
                </a:lnTo>
                <a:close/>
              </a:path>
              <a:path w="508000" h="370840" extrusionOk="0">
                <a:moveTo>
                  <a:pt x="297511" y="34289"/>
                </a:moveTo>
                <a:lnTo>
                  <a:pt x="244238" y="34289"/>
                </a:lnTo>
                <a:lnTo>
                  <a:pt x="263775" y="35559"/>
                </a:lnTo>
                <a:lnTo>
                  <a:pt x="276510" y="35559"/>
                </a:lnTo>
                <a:lnTo>
                  <a:pt x="297511" y="34289"/>
                </a:lnTo>
                <a:close/>
              </a:path>
            </a:pathLst>
          </a:custGeom>
          <a:solidFill>
            <a:srgbClr val="0A1CD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61F0BEC2-2C00-9892-089A-223CDF0D12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3130" y="6267573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142948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73483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Closing ">
    <p:bg>
      <p:bgPr>
        <a:solidFill>
          <a:srgbClr val="142948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452561" y="2297423"/>
            <a:ext cx="9286875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4400" b="1" i="0">
                <a:solidFill>
                  <a:schemeClr val="lt1"/>
                </a:solidFill>
                <a:latin typeface="Montserrat" pitchFamily="2" charset="77"/>
                <a:ea typeface="Montserrat" pitchFamily="2" charset="77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2622867" y="3295302"/>
            <a:ext cx="694626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400" b="0" i="0">
                <a:solidFill>
                  <a:schemeClr val="lt1"/>
                </a:solidFill>
                <a:latin typeface="Montserrat" pitchFamily="2" charset="77"/>
                <a:ea typeface="Montserrat" pitchFamily="2" charset="77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Google Shape;43;p7">
            <a:extLst>
              <a:ext uri="{FF2B5EF4-FFF2-40B4-BE49-F238E27FC236}">
                <a16:creationId xmlns:a16="http://schemas.microsoft.com/office/drawing/2014/main" id="{019F2516-A797-FC3F-DE20-81658B4350ED}"/>
              </a:ext>
            </a:extLst>
          </p:cNvPr>
          <p:cNvSpPr/>
          <p:nvPr userDrawn="1"/>
        </p:nvSpPr>
        <p:spPr>
          <a:xfrm>
            <a:off x="11142085" y="5884757"/>
            <a:ext cx="669290" cy="488950"/>
          </a:xfrm>
          <a:custGeom>
            <a:avLst/>
            <a:gdLst/>
            <a:ahLst/>
            <a:cxnLst/>
            <a:rect l="l" t="t" r="r" b="b"/>
            <a:pathLst>
              <a:path w="669290" h="488950" extrusionOk="0">
                <a:moveTo>
                  <a:pt x="414191" y="0"/>
                </a:moveTo>
                <a:lnTo>
                  <a:pt x="73345" y="0"/>
                </a:lnTo>
                <a:lnTo>
                  <a:pt x="44867" y="6349"/>
                </a:lnTo>
                <a:lnTo>
                  <a:pt x="21545" y="21589"/>
                </a:lnTo>
                <a:lnTo>
                  <a:pt x="5787" y="45719"/>
                </a:lnTo>
                <a:lnTo>
                  <a:pt x="0" y="73659"/>
                </a:lnTo>
                <a:lnTo>
                  <a:pt x="0" y="416559"/>
                </a:lnTo>
                <a:lnTo>
                  <a:pt x="5787" y="444499"/>
                </a:lnTo>
                <a:lnTo>
                  <a:pt x="21545" y="467359"/>
                </a:lnTo>
                <a:lnTo>
                  <a:pt x="44867" y="483869"/>
                </a:lnTo>
                <a:lnTo>
                  <a:pt x="73345" y="488949"/>
                </a:lnTo>
                <a:lnTo>
                  <a:pt x="414191" y="488949"/>
                </a:lnTo>
                <a:lnTo>
                  <a:pt x="435901" y="486409"/>
                </a:lnTo>
                <a:lnTo>
                  <a:pt x="455059" y="477519"/>
                </a:lnTo>
                <a:lnTo>
                  <a:pt x="470655" y="462279"/>
                </a:lnTo>
                <a:lnTo>
                  <a:pt x="481683" y="444499"/>
                </a:lnTo>
                <a:lnTo>
                  <a:pt x="62645" y="444499"/>
                </a:lnTo>
                <a:lnTo>
                  <a:pt x="60887" y="443229"/>
                </a:lnTo>
                <a:lnTo>
                  <a:pt x="59042" y="443229"/>
                </a:lnTo>
                <a:lnTo>
                  <a:pt x="58163" y="441959"/>
                </a:lnTo>
                <a:lnTo>
                  <a:pt x="58163" y="438149"/>
                </a:lnTo>
                <a:lnTo>
                  <a:pt x="58780" y="436879"/>
                </a:lnTo>
                <a:lnTo>
                  <a:pt x="60008" y="436879"/>
                </a:lnTo>
                <a:lnTo>
                  <a:pt x="61325" y="435609"/>
                </a:lnTo>
                <a:lnTo>
                  <a:pt x="74150" y="435609"/>
                </a:lnTo>
                <a:lnTo>
                  <a:pt x="77311" y="434339"/>
                </a:lnTo>
                <a:lnTo>
                  <a:pt x="83196" y="434339"/>
                </a:lnTo>
                <a:lnTo>
                  <a:pt x="85571" y="433069"/>
                </a:lnTo>
                <a:lnTo>
                  <a:pt x="89082" y="433069"/>
                </a:lnTo>
                <a:lnTo>
                  <a:pt x="91807" y="430529"/>
                </a:lnTo>
                <a:lnTo>
                  <a:pt x="93734" y="427989"/>
                </a:lnTo>
                <a:lnTo>
                  <a:pt x="95759" y="425449"/>
                </a:lnTo>
                <a:lnTo>
                  <a:pt x="97250" y="421639"/>
                </a:lnTo>
                <a:lnTo>
                  <a:pt x="102381" y="383539"/>
                </a:lnTo>
                <a:lnTo>
                  <a:pt x="103403" y="336549"/>
                </a:lnTo>
                <a:lnTo>
                  <a:pt x="103310" y="110489"/>
                </a:lnTo>
                <a:lnTo>
                  <a:pt x="103223" y="105409"/>
                </a:lnTo>
                <a:lnTo>
                  <a:pt x="103047" y="100329"/>
                </a:lnTo>
                <a:lnTo>
                  <a:pt x="102960" y="96519"/>
                </a:lnTo>
                <a:lnTo>
                  <a:pt x="102379" y="85089"/>
                </a:lnTo>
                <a:lnTo>
                  <a:pt x="102168" y="80009"/>
                </a:lnTo>
                <a:lnTo>
                  <a:pt x="101290" y="74929"/>
                </a:lnTo>
                <a:lnTo>
                  <a:pt x="99974" y="71119"/>
                </a:lnTo>
                <a:lnTo>
                  <a:pt x="98565" y="67309"/>
                </a:lnTo>
                <a:lnTo>
                  <a:pt x="96283" y="63499"/>
                </a:lnTo>
                <a:lnTo>
                  <a:pt x="93122" y="62229"/>
                </a:lnTo>
                <a:lnTo>
                  <a:pt x="89961" y="59689"/>
                </a:lnTo>
                <a:lnTo>
                  <a:pt x="85478" y="57149"/>
                </a:lnTo>
                <a:lnTo>
                  <a:pt x="79773" y="55879"/>
                </a:lnTo>
                <a:lnTo>
                  <a:pt x="74499" y="55879"/>
                </a:lnTo>
                <a:lnTo>
                  <a:pt x="66860" y="54609"/>
                </a:lnTo>
                <a:lnTo>
                  <a:pt x="54123" y="54609"/>
                </a:lnTo>
                <a:lnTo>
                  <a:pt x="52544" y="53339"/>
                </a:lnTo>
                <a:lnTo>
                  <a:pt x="51050" y="53339"/>
                </a:lnTo>
                <a:lnTo>
                  <a:pt x="50258" y="52069"/>
                </a:lnTo>
                <a:lnTo>
                  <a:pt x="50258" y="48259"/>
                </a:lnTo>
                <a:lnTo>
                  <a:pt x="51224" y="46989"/>
                </a:lnTo>
                <a:lnTo>
                  <a:pt x="53069" y="45719"/>
                </a:lnTo>
                <a:lnTo>
                  <a:pt x="55002" y="45719"/>
                </a:lnTo>
                <a:lnTo>
                  <a:pt x="57901" y="44449"/>
                </a:lnTo>
                <a:lnTo>
                  <a:pt x="480920" y="44449"/>
                </a:lnTo>
                <a:lnTo>
                  <a:pt x="465992" y="21589"/>
                </a:lnTo>
                <a:lnTo>
                  <a:pt x="442671" y="6349"/>
                </a:lnTo>
                <a:lnTo>
                  <a:pt x="414191" y="0"/>
                </a:lnTo>
                <a:close/>
              </a:path>
              <a:path w="669290" h="488950" extrusionOk="0">
                <a:moveTo>
                  <a:pt x="139672" y="443229"/>
                </a:moveTo>
                <a:lnTo>
                  <a:pt x="117363" y="443229"/>
                </a:lnTo>
                <a:lnTo>
                  <a:pt x="79947" y="444499"/>
                </a:lnTo>
                <a:lnTo>
                  <a:pt x="160320" y="444499"/>
                </a:lnTo>
                <a:lnTo>
                  <a:pt x="139672" y="443229"/>
                </a:lnTo>
                <a:close/>
              </a:path>
              <a:path w="669290" h="488950" extrusionOk="0">
                <a:moveTo>
                  <a:pt x="470247" y="443229"/>
                </a:moveTo>
                <a:lnTo>
                  <a:pt x="218198" y="443229"/>
                </a:lnTo>
                <a:lnTo>
                  <a:pt x="216353" y="444499"/>
                </a:lnTo>
                <a:lnTo>
                  <a:pt x="473671" y="444499"/>
                </a:lnTo>
                <a:lnTo>
                  <a:pt x="470247" y="443229"/>
                </a:lnTo>
                <a:close/>
              </a:path>
              <a:path w="669290" h="488950" extrusionOk="0">
                <a:moveTo>
                  <a:pt x="170374" y="243839"/>
                </a:moveTo>
                <a:lnTo>
                  <a:pt x="167779" y="243839"/>
                </a:lnTo>
                <a:lnTo>
                  <a:pt x="167859" y="336549"/>
                </a:lnTo>
                <a:lnTo>
                  <a:pt x="168216" y="375919"/>
                </a:lnTo>
                <a:lnTo>
                  <a:pt x="171470" y="419099"/>
                </a:lnTo>
                <a:lnTo>
                  <a:pt x="188334" y="433069"/>
                </a:lnTo>
                <a:lnTo>
                  <a:pt x="190879" y="433069"/>
                </a:lnTo>
                <a:lnTo>
                  <a:pt x="193691" y="434339"/>
                </a:lnTo>
                <a:lnTo>
                  <a:pt x="196764" y="434339"/>
                </a:lnTo>
                <a:lnTo>
                  <a:pt x="206074" y="435609"/>
                </a:lnTo>
                <a:lnTo>
                  <a:pt x="217931" y="435609"/>
                </a:lnTo>
                <a:lnTo>
                  <a:pt x="219161" y="436879"/>
                </a:lnTo>
                <a:lnTo>
                  <a:pt x="220394" y="436879"/>
                </a:lnTo>
                <a:lnTo>
                  <a:pt x="221006" y="438149"/>
                </a:lnTo>
                <a:lnTo>
                  <a:pt x="220919" y="441959"/>
                </a:lnTo>
                <a:lnTo>
                  <a:pt x="220040" y="443229"/>
                </a:lnTo>
                <a:lnTo>
                  <a:pt x="469884" y="443229"/>
                </a:lnTo>
                <a:lnTo>
                  <a:pt x="398381" y="426719"/>
                </a:lnTo>
                <a:lnTo>
                  <a:pt x="336722" y="396239"/>
                </a:lnTo>
                <a:lnTo>
                  <a:pt x="283691" y="358139"/>
                </a:lnTo>
                <a:lnTo>
                  <a:pt x="238827" y="314959"/>
                </a:lnTo>
                <a:lnTo>
                  <a:pt x="237774" y="314959"/>
                </a:lnTo>
                <a:lnTo>
                  <a:pt x="222253" y="298449"/>
                </a:lnTo>
                <a:lnTo>
                  <a:pt x="222583" y="298449"/>
                </a:lnTo>
                <a:lnTo>
                  <a:pt x="219077" y="294639"/>
                </a:lnTo>
                <a:lnTo>
                  <a:pt x="170374" y="243839"/>
                </a:lnTo>
                <a:close/>
              </a:path>
              <a:path w="669290" h="488950" extrusionOk="0">
                <a:moveTo>
                  <a:pt x="480920" y="44449"/>
                </a:moveTo>
                <a:lnTo>
                  <a:pt x="298212" y="44449"/>
                </a:lnTo>
                <a:lnTo>
                  <a:pt x="301111" y="45719"/>
                </a:lnTo>
                <a:lnTo>
                  <a:pt x="423463" y="45719"/>
                </a:lnTo>
                <a:lnTo>
                  <a:pt x="425129" y="46989"/>
                </a:lnTo>
                <a:lnTo>
                  <a:pt x="425926" y="48259"/>
                </a:lnTo>
                <a:lnTo>
                  <a:pt x="426008" y="52069"/>
                </a:lnTo>
                <a:lnTo>
                  <a:pt x="425309" y="53339"/>
                </a:lnTo>
                <a:lnTo>
                  <a:pt x="423993" y="53339"/>
                </a:lnTo>
                <a:lnTo>
                  <a:pt x="422672" y="54609"/>
                </a:lnTo>
                <a:lnTo>
                  <a:pt x="412572" y="54609"/>
                </a:lnTo>
                <a:lnTo>
                  <a:pt x="409148" y="55879"/>
                </a:lnTo>
                <a:lnTo>
                  <a:pt x="402029" y="55879"/>
                </a:lnTo>
                <a:lnTo>
                  <a:pt x="394478" y="58419"/>
                </a:lnTo>
                <a:lnTo>
                  <a:pt x="387539" y="60959"/>
                </a:lnTo>
                <a:lnTo>
                  <a:pt x="381363" y="63499"/>
                </a:lnTo>
                <a:lnTo>
                  <a:pt x="374956" y="66039"/>
                </a:lnTo>
                <a:lnTo>
                  <a:pt x="368319" y="69849"/>
                </a:lnTo>
                <a:lnTo>
                  <a:pt x="361452" y="74929"/>
                </a:lnTo>
                <a:lnTo>
                  <a:pt x="354289" y="80009"/>
                </a:lnTo>
                <a:lnTo>
                  <a:pt x="346763" y="85089"/>
                </a:lnTo>
                <a:lnTo>
                  <a:pt x="338874" y="92709"/>
                </a:lnTo>
                <a:lnTo>
                  <a:pt x="330621" y="100329"/>
                </a:lnTo>
                <a:lnTo>
                  <a:pt x="323507" y="106679"/>
                </a:lnTo>
                <a:lnTo>
                  <a:pt x="274325" y="156209"/>
                </a:lnTo>
                <a:lnTo>
                  <a:pt x="250607" y="180339"/>
                </a:lnTo>
                <a:lnTo>
                  <a:pt x="230319" y="200659"/>
                </a:lnTo>
                <a:lnTo>
                  <a:pt x="224342" y="207009"/>
                </a:lnTo>
                <a:lnTo>
                  <a:pt x="219864" y="210819"/>
                </a:lnTo>
                <a:lnTo>
                  <a:pt x="216791" y="214629"/>
                </a:lnTo>
                <a:lnTo>
                  <a:pt x="281120" y="279399"/>
                </a:lnTo>
                <a:lnTo>
                  <a:pt x="318053" y="313689"/>
                </a:lnTo>
                <a:lnTo>
                  <a:pt x="357592" y="347979"/>
                </a:lnTo>
                <a:lnTo>
                  <a:pt x="399304" y="377189"/>
                </a:lnTo>
                <a:lnTo>
                  <a:pt x="442759" y="401319"/>
                </a:lnTo>
                <a:lnTo>
                  <a:pt x="487527" y="416559"/>
                </a:lnTo>
                <a:lnTo>
                  <a:pt x="517150" y="421639"/>
                </a:lnTo>
                <a:lnTo>
                  <a:pt x="547017" y="421639"/>
                </a:lnTo>
                <a:lnTo>
                  <a:pt x="577019" y="416559"/>
                </a:lnTo>
                <a:lnTo>
                  <a:pt x="593698" y="410209"/>
                </a:lnTo>
                <a:lnTo>
                  <a:pt x="550696" y="410209"/>
                </a:lnTo>
                <a:lnTo>
                  <a:pt x="518960" y="408939"/>
                </a:lnTo>
                <a:lnTo>
                  <a:pt x="487536" y="402589"/>
                </a:lnTo>
                <a:lnTo>
                  <a:pt x="487536" y="73659"/>
                </a:lnTo>
                <a:lnTo>
                  <a:pt x="481749" y="45719"/>
                </a:lnTo>
                <a:lnTo>
                  <a:pt x="480920" y="44449"/>
                </a:lnTo>
                <a:close/>
              </a:path>
              <a:path w="669290" h="488950" extrusionOk="0">
                <a:moveTo>
                  <a:pt x="669112" y="353059"/>
                </a:moveTo>
                <a:lnTo>
                  <a:pt x="629007" y="384809"/>
                </a:lnTo>
                <a:lnTo>
                  <a:pt x="582603" y="405129"/>
                </a:lnTo>
                <a:lnTo>
                  <a:pt x="550696" y="410209"/>
                </a:lnTo>
                <a:lnTo>
                  <a:pt x="593698" y="410209"/>
                </a:lnTo>
                <a:lnTo>
                  <a:pt x="635794" y="387349"/>
                </a:lnTo>
                <a:lnTo>
                  <a:pt x="664451" y="360679"/>
                </a:lnTo>
                <a:lnTo>
                  <a:pt x="667165" y="356869"/>
                </a:lnTo>
                <a:lnTo>
                  <a:pt x="669112" y="353059"/>
                </a:lnTo>
                <a:close/>
              </a:path>
              <a:path w="669290" h="488950" extrusionOk="0">
                <a:moveTo>
                  <a:pt x="222253" y="298449"/>
                </a:moveTo>
                <a:lnTo>
                  <a:pt x="237774" y="314959"/>
                </a:lnTo>
                <a:lnTo>
                  <a:pt x="225853" y="302003"/>
                </a:lnTo>
                <a:lnTo>
                  <a:pt x="222253" y="298449"/>
                </a:lnTo>
                <a:close/>
              </a:path>
              <a:path w="669290" h="488950" extrusionOk="0">
                <a:moveTo>
                  <a:pt x="225853" y="302003"/>
                </a:moveTo>
                <a:lnTo>
                  <a:pt x="237774" y="314959"/>
                </a:lnTo>
                <a:lnTo>
                  <a:pt x="238827" y="314959"/>
                </a:lnTo>
                <a:lnTo>
                  <a:pt x="236402" y="312419"/>
                </a:lnTo>
                <a:lnTo>
                  <a:pt x="225853" y="302003"/>
                </a:lnTo>
                <a:close/>
              </a:path>
              <a:path w="669290" h="488950" extrusionOk="0">
                <a:moveTo>
                  <a:pt x="222583" y="298449"/>
                </a:moveTo>
                <a:lnTo>
                  <a:pt x="222253" y="298449"/>
                </a:lnTo>
                <a:lnTo>
                  <a:pt x="225853" y="302003"/>
                </a:lnTo>
                <a:lnTo>
                  <a:pt x="222583" y="298449"/>
                </a:lnTo>
                <a:close/>
              </a:path>
              <a:path w="669290" h="488950" extrusionOk="0">
                <a:moveTo>
                  <a:pt x="299528" y="54609"/>
                </a:moveTo>
                <a:lnTo>
                  <a:pt x="198260" y="54609"/>
                </a:lnTo>
                <a:lnTo>
                  <a:pt x="193958" y="55879"/>
                </a:lnTo>
                <a:lnTo>
                  <a:pt x="188334" y="55879"/>
                </a:lnTo>
                <a:lnTo>
                  <a:pt x="168832" y="86359"/>
                </a:lnTo>
                <a:lnTo>
                  <a:pt x="168308" y="96519"/>
                </a:lnTo>
                <a:lnTo>
                  <a:pt x="168216" y="100329"/>
                </a:lnTo>
                <a:lnTo>
                  <a:pt x="168041" y="105409"/>
                </a:lnTo>
                <a:lnTo>
                  <a:pt x="167963" y="115569"/>
                </a:lnTo>
                <a:lnTo>
                  <a:pt x="167866" y="121919"/>
                </a:lnTo>
                <a:lnTo>
                  <a:pt x="167779" y="222249"/>
                </a:lnTo>
                <a:lnTo>
                  <a:pt x="170416" y="222249"/>
                </a:lnTo>
                <a:lnTo>
                  <a:pt x="173489" y="218439"/>
                </a:lnTo>
                <a:lnTo>
                  <a:pt x="177971" y="213359"/>
                </a:lnTo>
                <a:lnTo>
                  <a:pt x="203528" y="186689"/>
                </a:lnTo>
                <a:lnTo>
                  <a:pt x="238056" y="151129"/>
                </a:lnTo>
                <a:lnTo>
                  <a:pt x="254452" y="133349"/>
                </a:lnTo>
                <a:lnTo>
                  <a:pt x="264034" y="123189"/>
                </a:lnTo>
                <a:lnTo>
                  <a:pt x="273883" y="113029"/>
                </a:lnTo>
                <a:lnTo>
                  <a:pt x="277924" y="107949"/>
                </a:lnTo>
                <a:lnTo>
                  <a:pt x="285562" y="99059"/>
                </a:lnTo>
                <a:lnTo>
                  <a:pt x="297861" y="85089"/>
                </a:lnTo>
                <a:lnTo>
                  <a:pt x="303397" y="76199"/>
                </a:lnTo>
                <a:lnTo>
                  <a:pt x="305676" y="72389"/>
                </a:lnTo>
                <a:lnTo>
                  <a:pt x="306821" y="68579"/>
                </a:lnTo>
                <a:lnTo>
                  <a:pt x="306909" y="63499"/>
                </a:lnTo>
                <a:lnTo>
                  <a:pt x="306379" y="60959"/>
                </a:lnTo>
                <a:lnTo>
                  <a:pt x="305151" y="58419"/>
                </a:lnTo>
                <a:lnTo>
                  <a:pt x="304010" y="57149"/>
                </a:lnTo>
                <a:lnTo>
                  <a:pt x="302164" y="55879"/>
                </a:lnTo>
                <a:lnTo>
                  <a:pt x="299528" y="54609"/>
                </a:lnTo>
                <a:close/>
              </a:path>
              <a:path w="669290" h="488950" extrusionOk="0">
                <a:moveTo>
                  <a:pt x="294700" y="45719"/>
                </a:moveTo>
                <a:lnTo>
                  <a:pt x="205811" y="45719"/>
                </a:lnTo>
                <a:lnTo>
                  <a:pt x="209501" y="46989"/>
                </a:lnTo>
                <a:lnTo>
                  <a:pt x="210468" y="48259"/>
                </a:lnTo>
                <a:lnTo>
                  <a:pt x="210380" y="52069"/>
                </a:lnTo>
                <a:lnTo>
                  <a:pt x="209676" y="53339"/>
                </a:lnTo>
                <a:lnTo>
                  <a:pt x="208361" y="53339"/>
                </a:lnTo>
                <a:lnTo>
                  <a:pt x="206952" y="54609"/>
                </a:lnTo>
                <a:lnTo>
                  <a:pt x="295400" y="54609"/>
                </a:lnTo>
                <a:lnTo>
                  <a:pt x="294346" y="53339"/>
                </a:lnTo>
                <a:lnTo>
                  <a:pt x="293206" y="52069"/>
                </a:lnTo>
                <a:lnTo>
                  <a:pt x="292681" y="50799"/>
                </a:lnTo>
                <a:lnTo>
                  <a:pt x="292681" y="48259"/>
                </a:lnTo>
                <a:lnTo>
                  <a:pt x="293380" y="46989"/>
                </a:lnTo>
                <a:lnTo>
                  <a:pt x="294700" y="45719"/>
                </a:lnTo>
                <a:close/>
              </a:path>
              <a:path w="669290" h="488950" extrusionOk="0">
                <a:moveTo>
                  <a:pt x="159349" y="45719"/>
                </a:moveTo>
                <a:lnTo>
                  <a:pt x="117276" y="45719"/>
                </a:lnTo>
                <a:lnTo>
                  <a:pt x="128080" y="46989"/>
                </a:lnTo>
                <a:lnTo>
                  <a:pt x="143188" y="46989"/>
                </a:lnTo>
                <a:lnTo>
                  <a:pt x="159349" y="45719"/>
                </a:lnTo>
                <a:close/>
              </a:path>
              <a:path w="669290" h="488950" extrusionOk="0">
                <a:moveTo>
                  <a:pt x="391928" y="45719"/>
                </a:moveTo>
                <a:lnTo>
                  <a:pt x="321749" y="45719"/>
                </a:lnTo>
                <a:lnTo>
                  <a:pt x="347485" y="46989"/>
                </a:lnTo>
                <a:lnTo>
                  <a:pt x="364263" y="46989"/>
                </a:lnTo>
                <a:lnTo>
                  <a:pt x="391928" y="45719"/>
                </a:lnTo>
                <a:close/>
              </a:path>
              <a:path w="669290" h="488950" extrusionOk="0">
                <a:moveTo>
                  <a:pt x="298212" y="44449"/>
                </a:moveTo>
                <a:lnTo>
                  <a:pt x="57901" y="44449"/>
                </a:lnTo>
                <a:lnTo>
                  <a:pt x="61854" y="45719"/>
                </a:lnTo>
                <a:lnTo>
                  <a:pt x="296104" y="45719"/>
                </a:lnTo>
                <a:lnTo>
                  <a:pt x="298212" y="444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07DC8074-0C9C-E145-409C-5633502488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3130" y="6267573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142948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46634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userDrawn="1">
  <p:cSld name="Two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916939" y="623315"/>
            <a:ext cx="7122318" cy="130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>
                <a:solidFill>
                  <a:srgbClr val="0B2A4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790354" y="2113449"/>
            <a:ext cx="4267200" cy="378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B8EE6B24-A30E-55E8-CE28-88FA25F35B6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451834" y="1928875"/>
            <a:ext cx="4582511" cy="4125084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916939" y="623315"/>
            <a:ext cx="7122318" cy="130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>
                <a:solidFill>
                  <a:srgbClr val="0B2A4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16939" y="623315"/>
            <a:ext cx="7122318" cy="130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Font typeface="Montserrat ExtraBold"/>
              <a:buNone/>
              <a:defRPr sz="4400" i="0" u="none" strike="noStrike" cap="none">
                <a:solidFill>
                  <a:srgbClr val="0B2A4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29005" y="1928875"/>
            <a:ext cx="5166995" cy="189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4400" b="1" i="0" u="none" strike="noStrike" cap="none">
                <a:solidFill>
                  <a:srgbClr val="0B2A4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 i="0" u="none" strike="noStrike" cap="none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 i="0" u="none" strike="noStrike" cap="none"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 i="0" u="none" strike="noStrike" cap="none"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 i="0" u="none" strike="noStrike" cap="none"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 i="0" u="none" strike="noStrike" cap="none"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 i="0" u="none" strike="noStrike" cap="none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 i="0" u="none" strike="noStrike" cap="none"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 i="0" u="none" strike="noStrike" cap="none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F09ADE-FA00-EC41-756A-3DC00810F1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3130" y="6267573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142948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1</a:t>
            </a:r>
          </a:p>
        </p:txBody>
      </p:sp>
      <p:sp>
        <p:nvSpPr>
          <p:cNvPr id="9" name="Google Shape;9;p1"/>
          <p:cNvSpPr/>
          <p:nvPr/>
        </p:nvSpPr>
        <p:spPr>
          <a:xfrm>
            <a:off x="11420870" y="6261858"/>
            <a:ext cx="508000" cy="370840"/>
          </a:xfrm>
          <a:custGeom>
            <a:avLst/>
            <a:gdLst/>
            <a:ahLst/>
            <a:cxnLst/>
            <a:rect l="l" t="t" r="r" b="b"/>
            <a:pathLst>
              <a:path w="508000" h="370840" extrusionOk="0">
                <a:moveTo>
                  <a:pt x="314410" y="0"/>
                </a:moveTo>
                <a:lnTo>
                  <a:pt x="55675" y="0"/>
                </a:lnTo>
                <a:lnTo>
                  <a:pt x="34058" y="5079"/>
                </a:lnTo>
                <a:lnTo>
                  <a:pt x="16355" y="16509"/>
                </a:lnTo>
                <a:lnTo>
                  <a:pt x="4393" y="34289"/>
                </a:lnTo>
                <a:lnTo>
                  <a:pt x="0" y="55879"/>
                </a:lnTo>
                <a:lnTo>
                  <a:pt x="0" y="316229"/>
                </a:lnTo>
                <a:lnTo>
                  <a:pt x="4393" y="337819"/>
                </a:lnTo>
                <a:lnTo>
                  <a:pt x="16355" y="355599"/>
                </a:lnTo>
                <a:lnTo>
                  <a:pt x="34058" y="367029"/>
                </a:lnTo>
                <a:lnTo>
                  <a:pt x="55675" y="370839"/>
                </a:lnTo>
                <a:lnTo>
                  <a:pt x="314410" y="370839"/>
                </a:lnTo>
                <a:lnTo>
                  <a:pt x="330890" y="369569"/>
                </a:lnTo>
                <a:lnTo>
                  <a:pt x="345433" y="361949"/>
                </a:lnTo>
                <a:lnTo>
                  <a:pt x="357272" y="351789"/>
                </a:lnTo>
                <a:lnTo>
                  <a:pt x="365643" y="337819"/>
                </a:lnTo>
                <a:lnTo>
                  <a:pt x="47553" y="337819"/>
                </a:lnTo>
                <a:lnTo>
                  <a:pt x="46220" y="336549"/>
                </a:lnTo>
                <a:lnTo>
                  <a:pt x="44819" y="336549"/>
                </a:lnTo>
                <a:lnTo>
                  <a:pt x="44151" y="335279"/>
                </a:lnTo>
                <a:lnTo>
                  <a:pt x="44151" y="332739"/>
                </a:lnTo>
                <a:lnTo>
                  <a:pt x="44620" y="331469"/>
                </a:lnTo>
                <a:lnTo>
                  <a:pt x="46551" y="330199"/>
                </a:lnTo>
                <a:lnTo>
                  <a:pt x="58686" y="330199"/>
                </a:lnTo>
                <a:lnTo>
                  <a:pt x="61085" y="328929"/>
                </a:lnTo>
                <a:lnTo>
                  <a:pt x="64956" y="328929"/>
                </a:lnTo>
                <a:lnTo>
                  <a:pt x="67622" y="327659"/>
                </a:lnTo>
                <a:lnTo>
                  <a:pt x="75421" y="313689"/>
                </a:lnTo>
                <a:lnTo>
                  <a:pt x="76089" y="311149"/>
                </a:lnTo>
                <a:lnTo>
                  <a:pt x="78414" y="264159"/>
                </a:lnTo>
                <a:lnTo>
                  <a:pt x="78492" y="255269"/>
                </a:lnTo>
                <a:lnTo>
                  <a:pt x="78378" y="81279"/>
                </a:lnTo>
                <a:lnTo>
                  <a:pt x="78356" y="80009"/>
                </a:lnTo>
                <a:lnTo>
                  <a:pt x="78223" y="76199"/>
                </a:lnTo>
                <a:lnTo>
                  <a:pt x="78157" y="73659"/>
                </a:lnTo>
                <a:lnTo>
                  <a:pt x="77755" y="66039"/>
                </a:lnTo>
                <a:lnTo>
                  <a:pt x="77556" y="60959"/>
                </a:lnTo>
                <a:lnTo>
                  <a:pt x="76888" y="57149"/>
                </a:lnTo>
                <a:lnTo>
                  <a:pt x="75890" y="54609"/>
                </a:lnTo>
                <a:lnTo>
                  <a:pt x="74820" y="50799"/>
                </a:lnTo>
                <a:lnTo>
                  <a:pt x="73088" y="48259"/>
                </a:lnTo>
                <a:lnTo>
                  <a:pt x="70688" y="46989"/>
                </a:lnTo>
                <a:lnTo>
                  <a:pt x="68289" y="44449"/>
                </a:lnTo>
                <a:lnTo>
                  <a:pt x="64886" y="43179"/>
                </a:lnTo>
                <a:lnTo>
                  <a:pt x="60554" y="41909"/>
                </a:lnTo>
                <a:lnTo>
                  <a:pt x="42750" y="41909"/>
                </a:lnTo>
                <a:lnTo>
                  <a:pt x="41084" y="40639"/>
                </a:lnTo>
                <a:lnTo>
                  <a:pt x="38751" y="40639"/>
                </a:lnTo>
                <a:lnTo>
                  <a:pt x="38150" y="39369"/>
                </a:lnTo>
                <a:lnTo>
                  <a:pt x="38150" y="36829"/>
                </a:lnTo>
                <a:lnTo>
                  <a:pt x="38884" y="35559"/>
                </a:lnTo>
                <a:lnTo>
                  <a:pt x="40285" y="34289"/>
                </a:lnTo>
                <a:lnTo>
                  <a:pt x="365693" y="34289"/>
                </a:lnTo>
                <a:lnTo>
                  <a:pt x="353732" y="16509"/>
                </a:lnTo>
                <a:lnTo>
                  <a:pt x="336029" y="5079"/>
                </a:lnTo>
                <a:lnTo>
                  <a:pt x="314410" y="0"/>
                </a:lnTo>
                <a:close/>
              </a:path>
              <a:path w="508000" h="370840" extrusionOk="0">
                <a:moveTo>
                  <a:pt x="129962" y="336549"/>
                </a:moveTo>
                <a:lnTo>
                  <a:pt x="84688" y="336549"/>
                </a:lnTo>
                <a:lnTo>
                  <a:pt x="60688" y="337819"/>
                </a:lnTo>
                <a:lnTo>
                  <a:pt x="145031" y="337819"/>
                </a:lnTo>
                <a:lnTo>
                  <a:pt x="129962" y="336549"/>
                </a:lnTo>
                <a:close/>
              </a:path>
              <a:path w="508000" h="370840" extrusionOk="0">
                <a:moveTo>
                  <a:pt x="359562" y="336549"/>
                </a:moveTo>
                <a:lnTo>
                  <a:pt x="165633" y="336549"/>
                </a:lnTo>
                <a:lnTo>
                  <a:pt x="164232" y="337819"/>
                </a:lnTo>
                <a:lnTo>
                  <a:pt x="362485" y="337819"/>
                </a:lnTo>
                <a:lnTo>
                  <a:pt x="359562" y="336549"/>
                </a:lnTo>
                <a:close/>
              </a:path>
              <a:path w="508000" h="370840" extrusionOk="0">
                <a:moveTo>
                  <a:pt x="129330" y="184149"/>
                </a:moveTo>
                <a:lnTo>
                  <a:pt x="127360" y="184149"/>
                </a:lnTo>
                <a:lnTo>
                  <a:pt x="127449" y="264159"/>
                </a:lnTo>
                <a:lnTo>
                  <a:pt x="128893" y="312419"/>
                </a:lnTo>
                <a:lnTo>
                  <a:pt x="142963" y="328929"/>
                </a:lnTo>
                <a:lnTo>
                  <a:pt x="149363" y="328929"/>
                </a:lnTo>
                <a:lnTo>
                  <a:pt x="156429" y="330199"/>
                </a:lnTo>
                <a:lnTo>
                  <a:pt x="165431" y="330199"/>
                </a:lnTo>
                <a:lnTo>
                  <a:pt x="166363" y="331469"/>
                </a:lnTo>
                <a:lnTo>
                  <a:pt x="167299" y="331469"/>
                </a:lnTo>
                <a:lnTo>
                  <a:pt x="167764" y="332739"/>
                </a:lnTo>
                <a:lnTo>
                  <a:pt x="167698" y="335279"/>
                </a:lnTo>
                <a:lnTo>
                  <a:pt x="167031" y="336549"/>
                </a:lnTo>
                <a:lnTo>
                  <a:pt x="356687" y="336549"/>
                </a:lnTo>
                <a:lnTo>
                  <a:pt x="302409" y="323849"/>
                </a:lnTo>
                <a:lnTo>
                  <a:pt x="255605" y="300989"/>
                </a:lnTo>
                <a:lnTo>
                  <a:pt x="215348" y="271779"/>
                </a:lnTo>
                <a:lnTo>
                  <a:pt x="180701" y="238759"/>
                </a:lnTo>
                <a:lnTo>
                  <a:pt x="180493" y="238759"/>
                </a:lnTo>
                <a:lnTo>
                  <a:pt x="129330" y="184149"/>
                </a:lnTo>
                <a:close/>
              </a:path>
              <a:path w="508000" h="370840" extrusionOk="0">
                <a:moveTo>
                  <a:pt x="365693" y="34289"/>
                </a:moveTo>
                <a:lnTo>
                  <a:pt x="320247" y="34289"/>
                </a:lnTo>
                <a:lnTo>
                  <a:pt x="322713" y="35559"/>
                </a:lnTo>
                <a:lnTo>
                  <a:pt x="323317" y="36829"/>
                </a:lnTo>
                <a:lnTo>
                  <a:pt x="323381" y="39369"/>
                </a:lnTo>
                <a:lnTo>
                  <a:pt x="322849" y="40639"/>
                </a:lnTo>
                <a:lnTo>
                  <a:pt x="320847" y="40639"/>
                </a:lnTo>
                <a:lnTo>
                  <a:pt x="319380" y="41909"/>
                </a:lnTo>
                <a:lnTo>
                  <a:pt x="307914" y="41909"/>
                </a:lnTo>
                <a:lnTo>
                  <a:pt x="305178" y="43179"/>
                </a:lnTo>
                <a:lnTo>
                  <a:pt x="299445" y="44449"/>
                </a:lnTo>
                <a:lnTo>
                  <a:pt x="296781" y="44449"/>
                </a:lnTo>
                <a:lnTo>
                  <a:pt x="294178" y="45719"/>
                </a:lnTo>
                <a:lnTo>
                  <a:pt x="288044" y="48259"/>
                </a:lnTo>
                <a:lnTo>
                  <a:pt x="281443" y="52069"/>
                </a:lnTo>
                <a:lnTo>
                  <a:pt x="274377" y="55879"/>
                </a:lnTo>
                <a:lnTo>
                  <a:pt x="268939" y="59689"/>
                </a:lnTo>
                <a:lnTo>
                  <a:pt x="263226" y="64769"/>
                </a:lnTo>
                <a:lnTo>
                  <a:pt x="257238" y="69849"/>
                </a:lnTo>
                <a:lnTo>
                  <a:pt x="250973" y="76199"/>
                </a:lnTo>
                <a:lnTo>
                  <a:pt x="245572" y="81279"/>
                </a:lnTo>
                <a:lnTo>
                  <a:pt x="231771" y="95249"/>
                </a:lnTo>
                <a:lnTo>
                  <a:pt x="226105" y="100329"/>
                </a:lnTo>
                <a:lnTo>
                  <a:pt x="220370" y="106679"/>
                </a:lnTo>
                <a:lnTo>
                  <a:pt x="214435" y="111759"/>
                </a:lnTo>
                <a:lnTo>
                  <a:pt x="208239" y="118109"/>
                </a:lnTo>
                <a:lnTo>
                  <a:pt x="190235" y="135889"/>
                </a:lnTo>
                <a:lnTo>
                  <a:pt x="184500" y="142239"/>
                </a:lnTo>
                <a:lnTo>
                  <a:pt x="179298" y="147319"/>
                </a:lnTo>
                <a:lnTo>
                  <a:pt x="170296" y="156209"/>
                </a:lnTo>
                <a:lnTo>
                  <a:pt x="166898" y="160019"/>
                </a:lnTo>
                <a:lnTo>
                  <a:pt x="164565" y="162559"/>
                </a:lnTo>
                <a:lnTo>
                  <a:pt x="197660" y="196849"/>
                </a:lnTo>
                <a:lnTo>
                  <a:pt x="235656" y="233679"/>
                </a:lnTo>
                <a:lnTo>
                  <a:pt x="277657" y="267969"/>
                </a:lnTo>
                <a:lnTo>
                  <a:pt x="322764" y="297179"/>
                </a:lnTo>
                <a:lnTo>
                  <a:pt x="370079" y="316229"/>
                </a:lnTo>
                <a:lnTo>
                  <a:pt x="392566" y="320039"/>
                </a:lnTo>
                <a:lnTo>
                  <a:pt x="415238" y="320039"/>
                </a:lnTo>
                <a:lnTo>
                  <a:pt x="438013" y="316229"/>
                </a:lnTo>
                <a:lnTo>
                  <a:pt x="451035" y="311149"/>
                </a:lnTo>
                <a:lnTo>
                  <a:pt x="418030" y="311149"/>
                </a:lnTo>
                <a:lnTo>
                  <a:pt x="393940" y="309879"/>
                </a:lnTo>
                <a:lnTo>
                  <a:pt x="370086" y="306069"/>
                </a:lnTo>
                <a:lnTo>
                  <a:pt x="370086" y="55879"/>
                </a:lnTo>
                <a:lnTo>
                  <a:pt x="365693" y="34289"/>
                </a:lnTo>
                <a:close/>
              </a:path>
              <a:path w="508000" h="370840" extrusionOk="0">
                <a:moveTo>
                  <a:pt x="507919" y="267969"/>
                </a:moveTo>
                <a:lnTo>
                  <a:pt x="477476" y="292099"/>
                </a:lnTo>
                <a:lnTo>
                  <a:pt x="442250" y="307339"/>
                </a:lnTo>
                <a:lnTo>
                  <a:pt x="418030" y="311149"/>
                </a:lnTo>
                <a:lnTo>
                  <a:pt x="451035" y="311149"/>
                </a:lnTo>
                <a:lnTo>
                  <a:pt x="492933" y="285749"/>
                </a:lnTo>
                <a:lnTo>
                  <a:pt x="506441" y="270509"/>
                </a:lnTo>
                <a:lnTo>
                  <a:pt x="507919" y="267969"/>
                </a:lnTo>
                <a:close/>
              </a:path>
              <a:path w="508000" h="370840" extrusionOk="0">
                <a:moveTo>
                  <a:pt x="168711" y="226059"/>
                </a:moveTo>
                <a:lnTo>
                  <a:pt x="180493" y="238759"/>
                </a:lnTo>
                <a:lnTo>
                  <a:pt x="180701" y="238759"/>
                </a:lnTo>
                <a:lnTo>
                  <a:pt x="179452" y="237489"/>
                </a:lnTo>
                <a:lnTo>
                  <a:pt x="168711" y="226059"/>
                </a:lnTo>
                <a:close/>
              </a:path>
              <a:path w="508000" h="370840" extrusionOk="0">
                <a:moveTo>
                  <a:pt x="229372" y="41909"/>
                </a:moveTo>
                <a:lnTo>
                  <a:pt x="142963" y="41909"/>
                </a:lnTo>
                <a:lnTo>
                  <a:pt x="137695" y="43179"/>
                </a:lnTo>
                <a:lnTo>
                  <a:pt x="133962" y="45719"/>
                </a:lnTo>
                <a:lnTo>
                  <a:pt x="129693" y="53339"/>
                </a:lnTo>
                <a:lnTo>
                  <a:pt x="128428" y="58419"/>
                </a:lnTo>
                <a:lnTo>
                  <a:pt x="128160" y="66039"/>
                </a:lnTo>
                <a:lnTo>
                  <a:pt x="127761" y="73659"/>
                </a:lnTo>
                <a:lnTo>
                  <a:pt x="127558" y="80009"/>
                </a:lnTo>
                <a:lnTo>
                  <a:pt x="127539" y="85089"/>
                </a:lnTo>
                <a:lnTo>
                  <a:pt x="127426" y="92709"/>
                </a:lnTo>
                <a:lnTo>
                  <a:pt x="127360" y="167639"/>
                </a:lnTo>
                <a:lnTo>
                  <a:pt x="129362" y="167639"/>
                </a:lnTo>
                <a:lnTo>
                  <a:pt x="131695" y="165099"/>
                </a:lnTo>
                <a:lnTo>
                  <a:pt x="135097" y="162559"/>
                </a:lnTo>
                <a:lnTo>
                  <a:pt x="148898" y="147319"/>
                </a:lnTo>
                <a:lnTo>
                  <a:pt x="154498" y="142239"/>
                </a:lnTo>
                <a:lnTo>
                  <a:pt x="160097" y="135889"/>
                </a:lnTo>
                <a:lnTo>
                  <a:pt x="165898" y="129539"/>
                </a:lnTo>
                <a:lnTo>
                  <a:pt x="177897" y="116839"/>
                </a:lnTo>
                <a:lnTo>
                  <a:pt x="194633" y="100329"/>
                </a:lnTo>
                <a:lnTo>
                  <a:pt x="199503" y="93979"/>
                </a:lnTo>
                <a:lnTo>
                  <a:pt x="207904" y="85089"/>
                </a:lnTo>
                <a:lnTo>
                  <a:pt x="210969" y="82549"/>
                </a:lnTo>
                <a:lnTo>
                  <a:pt x="216768" y="74929"/>
                </a:lnTo>
                <a:lnTo>
                  <a:pt x="226105" y="63499"/>
                </a:lnTo>
                <a:lnTo>
                  <a:pt x="228506" y="60959"/>
                </a:lnTo>
                <a:lnTo>
                  <a:pt x="230308" y="57149"/>
                </a:lnTo>
                <a:lnTo>
                  <a:pt x="232036" y="54609"/>
                </a:lnTo>
                <a:lnTo>
                  <a:pt x="232906" y="52069"/>
                </a:lnTo>
                <a:lnTo>
                  <a:pt x="232972" y="46989"/>
                </a:lnTo>
                <a:lnTo>
                  <a:pt x="232571" y="45719"/>
                </a:lnTo>
                <a:lnTo>
                  <a:pt x="231639" y="44449"/>
                </a:lnTo>
                <a:lnTo>
                  <a:pt x="230772" y="43179"/>
                </a:lnTo>
                <a:lnTo>
                  <a:pt x="229372" y="41909"/>
                </a:lnTo>
                <a:close/>
              </a:path>
              <a:path w="508000" h="370840" extrusionOk="0">
                <a:moveTo>
                  <a:pt x="223706" y="34289"/>
                </a:moveTo>
                <a:lnTo>
                  <a:pt x="156230" y="34289"/>
                </a:lnTo>
                <a:lnTo>
                  <a:pt x="159031" y="35559"/>
                </a:lnTo>
                <a:lnTo>
                  <a:pt x="159765" y="36829"/>
                </a:lnTo>
                <a:lnTo>
                  <a:pt x="159698" y="39369"/>
                </a:lnTo>
                <a:lnTo>
                  <a:pt x="159165" y="40639"/>
                </a:lnTo>
                <a:lnTo>
                  <a:pt x="157096" y="40639"/>
                </a:lnTo>
                <a:lnTo>
                  <a:pt x="155765" y="41909"/>
                </a:lnTo>
                <a:lnTo>
                  <a:pt x="225571" y="41909"/>
                </a:lnTo>
                <a:lnTo>
                  <a:pt x="224237" y="40639"/>
                </a:lnTo>
                <a:lnTo>
                  <a:pt x="222571" y="39369"/>
                </a:lnTo>
                <a:lnTo>
                  <a:pt x="222172" y="39369"/>
                </a:lnTo>
                <a:lnTo>
                  <a:pt x="222172" y="36829"/>
                </a:lnTo>
                <a:lnTo>
                  <a:pt x="222703" y="35559"/>
                </a:lnTo>
                <a:lnTo>
                  <a:pt x="223706" y="34289"/>
                </a:lnTo>
                <a:close/>
              </a:path>
              <a:path w="508000" h="370840" extrusionOk="0">
                <a:moveTo>
                  <a:pt x="120961" y="34289"/>
                </a:moveTo>
                <a:lnTo>
                  <a:pt x="74154" y="34289"/>
                </a:lnTo>
                <a:lnTo>
                  <a:pt x="89024" y="35559"/>
                </a:lnTo>
                <a:lnTo>
                  <a:pt x="108692" y="35559"/>
                </a:lnTo>
                <a:lnTo>
                  <a:pt x="120961" y="34289"/>
                </a:lnTo>
                <a:close/>
              </a:path>
              <a:path w="508000" h="370840" extrusionOk="0">
                <a:moveTo>
                  <a:pt x="297511" y="34289"/>
                </a:moveTo>
                <a:lnTo>
                  <a:pt x="244238" y="34289"/>
                </a:lnTo>
                <a:lnTo>
                  <a:pt x="263775" y="35559"/>
                </a:lnTo>
                <a:lnTo>
                  <a:pt x="276510" y="35559"/>
                </a:lnTo>
                <a:lnTo>
                  <a:pt x="297511" y="34289"/>
                </a:lnTo>
                <a:close/>
              </a:path>
            </a:pathLst>
          </a:custGeom>
          <a:solidFill>
            <a:srgbClr val="0A1CD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55" r:id="rId3"/>
    <p:sldLayoutId id="2147483656" r:id="rId4"/>
    <p:sldLayoutId id="2147483657" r:id="rId5"/>
    <p:sldLayoutId id="2147483650" r:id="rId6"/>
    <p:sldLayoutId id="2147483651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7F8BF720-91E9-9690-06CA-B11106350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8">
            <a:extLst>
              <a:ext uri="{FF2B5EF4-FFF2-40B4-BE49-F238E27FC236}">
                <a16:creationId xmlns:a16="http://schemas.microsoft.com/office/drawing/2014/main" id="{3444D6C0-ED9F-457E-1952-EE566E800A1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77983" y="0"/>
            <a:ext cx="2410968" cy="2569464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8">
            <a:extLst>
              <a:ext uri="{FF2B5EF4-FFF2-40B4-BE49-F238E27FC236}">
                <a16:creationId xmlns:a16="http://schemas.microsoft.com/office/drawing/2014/main" id="{584BABB5-F437-4834-98CF-913157CBFD5F}"/>
              </a:ext>
            </a:extLst>
          </p:cNvPr>
          <p:cNvSpPr/>
          <p:nvPr/>
        </p:nvSpPr>
        <p:spPr>
          <a:xfrm>
            <a:off x="11420870" y="6261858"/>
            <a:ext cx="508000" cy="370840"/>
          </a:xfrm>
          <a:custGeom>
            <a:avLst/>
            <a:gdLst/>
            <a:ahLst/>
            <a:cxnLst/>
            <a:rect l="l" t="t" r="r" b="b"/>
            <a:pathLst>
              <a:path w="508000" h="370840" extrusionOk="0">
                <a:moveTo>
                  <a:pt x="314410" y="0"/>
                </a:moveTo>
                <a:lnTo>
                  <a:pt x="55675" y="0"/>
                </a:lnTo>
                <a:lnTo>
                  <a:pt x="34058" y="5079"/>
                </a:lnTo>
                <a:lnTo>
                  <a:pt x="16355" y="16509"/>
                </a:lnTo>
                <a:lnTo>
                  <a:pt x="4393" y="34289"/>
                </a:lnTo>
                <a:lnTo>
                  <a:pt x="0" y="55879"/>
                </a:lnTo>
                <a:lnTo>
                  <a:pt x="0" y="316229"/>
                </a:lnTo>
                <a:lnTo>
                  <a:pt x="4393" y="337819"/>
                </a:lnTo>
                <a:lnTo>
                  <a:pt x="16355" y="355599"/>
                </a:lnTo>
                <a:lnTo>
                  <a:pt x="34058" y="367029"/>
                </a:lnTo>
                <a:lnTo>
                  <a:pt x="55675" y="370839"/>
                </a:lnTo>
                <a:lnTo>
                  <a:pt x="314410" y="370839"/>
                </a:lnTo>
                <a:lnTo>
                  <a:pt x="330890" y="369569"/>
                </a:lnTo>
                <a:lnTo>
                  <a:pt x="345433" y="361949"/>
                </a:lnTo>
                <a:lnTo>
                  <a:pt x="357272" y="351789"/>
                </a:lnTo>
                <a:lnTo>
                  <a:pt x="365643" y="337819"/>
                </a:lnTo>
                <a:lnTo>
                  <a:pt x="47553" y="337819"/>
                </a:lnTo>
                <a:lnTo>
                  <a:pt x="46220" y="336549"/>
                </a:lnTo>
                <a:lnTo>
                  <a:pt x="44819" y="336549"/>
                </a:lnTo>
                <a:lnTo>
                  <a:pt x="44151" y="335279"/>
                </a:lnTo>
                <a:lnTo>
                  <a:pt x="44151" y="332739"/>
                </a:lnTo>
                <a:lnTo>
                  <a:pt x="44620" y="331469"/>
                </a:lnTo>
                <a:lnTo>
                  <a:pt x="46551" y="330199"/>
                </a:lnTo>
                <a:lnTo>
                  <a:pt x="58686" y="330199"/>
                </a:lnTo>
                <a:lnTo>
                  <a:pt x="61085" y="328929"/>
                </a:lnTo>
                <a:lnTo>
                  <a:pt x="64956" y="328929"/>
                </a:lnTo>
                <a:lnTo>
                  <a:pt x="67622" y="327659"/>
                </a:lnTo>
                <a:lnTo>
                  <a:pt x="75421" y="313689"/>
                </a:lnTo>
                <a:lnTo>
                  <a:pt x="76089" y="311149"/>
                </a:lnTo>
                <a:lnTo>
                  <a:pt x="78414" y="264159"/>
                </a:lnTo>
                <a:lnTo>
                  <a:pt x="78492" y="255269"/>
                </a:lnTo>
                <a:lnTo>
                  <a:pt x="78378" y="81279"/>
                </a:lnTo>
                <a:lnTo>
                  <a:pt x="78356" y="80009"/>
                </a:lnTo>
                <a:lnTo>
                  <a:pt x="78223" y="76199"/>
                </a:lnTo>
                <a:lnTo>
                  <a:pt x="78157" y="73659"/>
                </a:lnTo>
                <a:lnTo>
                  <a:pt x="77755" y="66039"/>
                </a:lnTo>
                <a:lnTo>
                  <a:pt x="77556" y="60959"/>
                </a:lnTo>
                <a:lnTo>
                  <a:pt x="76888" y="57149"/>
                </a:lnTo>
                <a:lnTo>
                  <a:pt x="75890" y="54609"/>
                </a:lnTo>
                <a:lnTo>
                  <a:pt x="74820" y="50799"/>
                </a:lnTo>
                <a:lnTo>
                  <a:pt x="73088" y="48259"/>
                </a:lnTo>
                <a:lnTo>
                  <a:pt x="70688" y="46989"/>
                </a:lnTo>
                <a:lnTo>
                  <a:pt x="68289" y="44449"/>
                </a:lnTo>
                <a:lnTo>
                  <a:pt x="64886" y="43179"/>
                </a:lnTo>
                <a:lnTo>
                  <a:pt x="60554" y="41909"/>
                </a:lnTo>
                <a:lnTo>
                  <a:pt x="42750" y="41909"/>
                </a:lnTo>
                <a:lnTo>
                  <a:pt x="41084" y="40639"/>
                </a:lnTo>
                <a:lnTo>
                  <a:pt x="38751" y="40639"/>
                </a:lnTo>
                <a:lnTo>
                  <a:pt x="38150" y="39369"/>
                </a:lnTo>
                <a:lnTo>
                  <a:pt x="38150" y="36829"/>
                </a:lnTo>
                <a:lnTo>
                  <a:pt x="38884" y="35559"/>
                </a:lnTo>
                <a:lnTo>
                  <a:pt x="40285" y="34289"/>
                </a:lnTo>
                <a:lnTo>
                  <a:pt x="365693" y="34289"/>
                </a:lnTo>
                <a:lnTo>
                  <a:pt x="353732" y="16509"/>
                </a:lnTo>
                <a:lnTo>
                  <a:pt x="336029" y="5079"/>
                </a:lnTo>
                <a:lnTo>
                  <a:pt x="314410" y="0"/>
                </a:lnTo>
                <a:close/>
              </a:path>
              <a:path w="508000" h="370840" extrusionOk="0">
                <a:moveTo>
                  <a:pt x="129962" y="336549"/>
                </a:moveTo>
                <a:lnTo>
                  <a:pt x="84688" y="336549"/>
                </a:lnTo>
                <a:lnTo>
                  <a:pt x="60688" y="337819"/>
                </a:lnTo>
                <a:lnTo>
                  <a:pt x="145031" y="337819"/>
                </a:lnTo>
                <a:lnTo>
                  <a:pt x="129962" y="336549"/>
                </a:lnTo>
                <a:close/>
              </a:path>
              <a:path w="508000" h="370840" extrusionOk="0">
                <a:moveTo>
                  <a:pt x="359562" y="336549"/>
                </a:moveTo>
                <a:lnTo>
                  <a:pt x="165633" y="336549"/>
                </a:lnTo>
                <a:lnTo>
                  <a:pt x="164232" y="337819"/>
                </a:lnTo>
                <a:lnTo>
                  <a:pt x="362485" y="337819"/>
                </a:lnTo>
                <a:lnTo>
                  <a:pt x="359562" y="336549"/>
                </a:lnTo>
                <a:close/>
              </a:path>
              <a:path w="508000" h="370840" extrusionOk="0">
                <a:moveTo>
                  <a:pt x="129330" y="184149"/>
                </a:moveTo>
                <a:lnTo>
                  <a:pt x="127360" y="184149"/>
                </a:lnTo>
                <a:lnTo>
                  <a:pt x="127449" y="264159"/>
                </a:lnTo>
                <a:lnTo>
                  <a:pt x="128893" y="312419"/>
                </a:lnTo>
                <a:lnTo>
                  <a:pt x="142963" y="328929"/>
                </a:lnTo>
                <a:lnTo>
                  <a:pt x="149363" y="328929"/>
                </a:lnTo>
                <a:lnTo>
                  <a:pt x="156429" y="330199"/>
                </a:lnTo>
                <a:lnTo>
                  <a:pt x="165431" y="330199"/>
                </a:lnTo>
                <a:lnTo>
                  <a:pt x="166363" y="331469"/>
                </a:lnTo>
                <a:lnTo>
                  <a:pt x="167299" y="331469"/>
                </a:lnTo>
                <a:lnTo>
                  <a:pt x="167764" y="332739"/>
                </a:lnTo>
                <a:lnTo>
                  <a:pt x="167698" y="335279"/>
                </a:lnTo>
                <a:lnTo>
                  <a:pt x="167031" y="336549"/>
                </a:lnTo>
                <a:lnTo>
                  <a:pt x="356687" y="336549"/>
                </a:lnTo>
                <a:lnTo>
                  <a:pt x="302409" y="323849"/>
                </a:lnTo>
                <a:lnTo>
                  <a:pt x="255605" y="300989"/>
                </a:lnTo>
                <a:lnTo>
                  <a:pt x="215348" y="271779"/>
                </a:lnTo>
                <a:lnTo>
                  <a:pt x="180701" y="238759"/>
                </a:lnTo>
                <a:lnTo>
                  <a:pt x="180493" y="238759"/>
                </a:lnTo>
                <a:lnTo>
                  <a:pt x="129330" y="184149"/>
                </a:lnTo>
                <a:close/>
              </a:path>
              <a:path w="508000" h="370840" extrusionOk="0">
                <a:moveTo>
                  <a:pt x="365693" y="34289"/>
                </a:moveTo>
                <a:lnTo>
                  <a:pt x="320247" y="34289"/>
                </a:lnTo>
                <a:lnTo>
                  <a:pt x="322713" y="35559"/>
                </a:lnTo>
                <a:lnTo>
                  <a:pt x="323317" y="36829"/>
                </a:lnTo>
                <a:lnTo>
                  <a:pt x="323381" y="39369"/>
                </a:lnTo>
                <a:lnTo>
                  <a:pt x="322849" y="40639"/>
                </a:lnTo>
                <a:lnTo>
                  <a:pt x="320847" y="40639"/>
                </a:lnTo>
                <a:lnTo>
                  <a:pt x="319380" y="41909"/>
                </a:lnTo>
                <a:lnTo>
                  <a:pt x="307914" y="41909"/>
                </a:lnTo>
                <a:lnTo>
                  <a:pt x="305178" y="43179"/>
                </a:lnTo>
                <a:lnTo>
                  <a:pt x="299445" y="44449"/>
                </a:lnTo>
                <a:lnTo>
                  <a:pt x="296781" y="44449"/>
                </a:lnTo>
                <a:lnTo>
                  <a:pt x="294178" y="45719"/>
                </a:lnTo>
                <a:lnTo>
                  <a:pt x="288044" y="48259"/>
                </a:lnTo>
                <a:lnTo>
                  <a:pt x="281443" y="52069"/>
                </a:lnTo>
                <a:lnTo>
                  <a:pt x="274377" y="55879"/>
                </a:lnTo>
                <a:lnTo>
                  <a:pt x="268939" y="59689"/>
                </a:lnTo>
                <a:lnTo>
                  <a:pt x="263226" y="64769"/>
                </a:lnTo>
                <a:lnTo>
                  <a:pt x="257238" y="69849"/>
                </a:lnTo>
                <a:lnTo>
                  <a:pt x="250973" y="76199"/>
                </a:lnTo>
                <a:lnTo>
                  <a:pt x="245572" y="81279"/>
                </a:lnTo>
                <a:lnTo>
                  <a:pt x="231771" y="95249"/>
                </a:lnTo>
                <a:lnTo>
                  <a:pt x="226105" y="100329"/>
                </a:lnTo>
                <a:lnTo>
                  <a:pt x="220370" y="106679"/>
                </a:lnTo>
                <a:lnTo>
                  <a:pt x="214435" y="111759"/>
                </a:lnTo>
                <a:lnTo>
                  <a:pt x="208239" y="118109"/>
                </a:lnTo>
                <a:lnTo>
                  <a:pt x="190235" y="135889"/>
                </a:lnTo>
                <a:lnTo>
                  <a:pt x="184500" y="142239"/>
                </a:lnTo>
                <a:lnTo>
                  <a:pt x="179298" y="147319"/>
                </a:lnTo>
                <a:lnTo>
                  <a:pt x="170296" y="156209"/>
                </a:lnTo>
                <a:lnTo>
                  <a:pt x="166898" y="160019"/>
                </a:lnTo>
                <a:lnTo>
                  <a:pt x="164565" y="162559"/>
                </a:lnTo>
                <a:lnTo>
                  <a:pt x="197660" y="196849"/>
                </a:lnTo>
                <a:lnTo>
                  <a:pt x="235656" y="233679"/>
                </a:lnTo>
                <a:lnTo>
                  <a:pt x="277657" y="267969"/>
                </a:lnTo>
                <a:lnTo>
                  <a:pt x="322764" y="297179"/>
                </a:lnTo>
                <a:lnTo>
                  <a:pt x="370079" y="316229"/>
                </a:lnTo>
                <a:lnTo>
                  <a:pt x="392566" y="320039"/>
                </a:lnTo>
                <a:lnTo>
                  <a:pt x="415238" y="320039"/>
                </a:lnTo>
                <a:lnTo>
                  <a:pt x="438013" y="316229"/>
                </a:lnTo>
                <a:lnTo>
                  <a:pt x="451035" y="311149"/>
                </a:lnTo>
                <a:lnTo>
                  <a:pt x="418030" y="311149"/>
                </a:lnTo>
                <a:lnTo>
                  <a:pt x="393940" y="309879"/>
                </a:lnTo>
                <a:lnTo>
                  <a:pt x="370086" y="306069"/>
                </a:lnTo>
                <a:lnTo>
                  <a:pt x="370086" y="55879"/>
                </a:lnTo>
                <a:lnTo>
                  <a:pt x="365693" y="34289"/>
                </a:lnTo>
                <a:close/>
              </a:path>
              <a:path w="508000" h="370840" extrusionOk="0">
                <a:moveTo>
                  <a:pt x="507919" y="267969"/>
                </a:moveTo>
                <a:lnTo>
                  <a:pt x="477476" y="292099"/>
                </a:lnTo>
                <a:lnTo>
                  <a:pt x="442250" y="307339"/>
                </a:lnTo>
                <a:lnTo>
                  <a:pt x="418030" y="311149"/>
                </a:lnTo>
                <a:lnTo>
                  <a:pt x="451035" y="311149"/>
                </a:lnTo>
                <a:lnTo>
                  <a:pt x="492933" y="285749"/>
                </a:lnTo>
                <a:lnTo>
                  <a:pt x="506441" y="270509"/>
                </a:lnTo>
                <a:lnTo>
                  <a:pt x="507919" y="267969"/>
                </a:lnTo>
                <a:close/>
              </a:path>
              <a:path w="508000" h="370840" extrusionOk="0">
                <a:moveTo>
                  <a:pt x="168711" y="226059"/>
                </a:moveTo>
                <a:lnTo>
                  <a:pt x="180493" y="238759"/>
                </a:lnTo>
                <a:lnTo>
                  <a:pt x="180701" y="238759"/>
                </a:lnTo>
                <a:lnTo>
                  <a:pt x="179452" y="237489"/>
                </a:lnTo>
                <a:lnTo>
                  <a:pt x="168711" y="226059"/>
                </a:lnTo>
                <a:close/>
              </a:path>
              <a:path w="508000" h="370840" extrusionOk="0">
                <a:moveTo>
                  <a:pt x="229372" y="41909"/>
                </a:moveTo>
                <a:lnTo>
                  <a:pt x="142963" y="41909"/>
                </a:lnTo>
                <a:lnTo>
                  <a:pt x="137695" y="43179"/>
                </a:lnTo>
                <a:lnTo>
                  <a:pt x="133962" y="45719"/>
                </a:lnTo>
                <a:lnTo>
                  <a:pt x="129693" y="53339"/>
                </a:lnTo>
                <a:lnTo>
                  <a:pt x="128428" y="58419"/>
                </a:lnTo>
                <a:lnTo>
                  <a:pt x="128160" y="66039"/>
                </a:lnTo>
                <a:lnTo>
                  <a:pt x="127761" y="73659"/>
                </a:lnTo>
                <a:lnTo>
                  <a:pt x="127558" y="80009"/>
                </a:lnTo>
                <a:lnTo>
                  <a:pt x="127539" y="85089"/>
                </a:lnTo>
                <a:lnTo>
                  <a:pt x="127426" y="92709"/>
                </a:lnTo>
                <a:lnTo>
                  <a:pt x="127360" y="167639"/>
                </a:lnTo>
                <a:lnTo>
                  <a:pt x="129362" y="167639"/>
                </a:lnTo>
                <a:lnTo>
                  <a:pt x="131695" y="165099"/>
                </a:lnTo>
                <a:lnTo>
                  <a:pt x="135097" y="162559"/>
                </a:lnTo>
                <a:lnTo>
                  <a:pt x="148898" y="147319"/>
                </a:lnTo>
                <a:lnTo>
                  <a:pt x="154498" y="142239"/>
                </a:lnTo>
                <a:lnTo>
                  <a:pt x="160097" y="135889"/>
                </a:lnTo>
                <a:lnTo>
                  <a:pt x="165898" y="129539"/>
                </a:lnTo>
                <a:lnTo>
                  <a:pt x="177897" y="116839"/>
                </a:lnTo>
                <a:lnTo>
                  <a:pt x="194633" y="100329"/>
                </a:lnTo>
                <a:lnTo>
                  <a:pt x="199503" y="93979"/>
                </a:lnTo>
                <a:lnTo>
                  <a:pt x="207904" y="85089"/>
                </a:lnTo>
                <a:lnTo>
                  <a:pt x="210969" y="82549"/>
                </a:lnTo>
                <a:lnTo>
                  <a:pt x="216768" y="74929"/>
                </a:lnTo>
                <a:lnTo>
                  <a:pt x="226105" y="63499"/>
                </a:lnTo>
                <a:lnTo>
                  <a:pt x="228506" y="60959"/>
                </a:lnTo>
                <a:lnTo>
                  <a:pt x="230308" y="57149"/>
                </a:lnTo>
                <a:lnTo>
                  <a:pt x="232036" y="54609"/>
                </a:lnTo>
                <a:lnTo>
                  <a:pt x="232906" y="52069"/>
                </a:lnTo>
                <a:lnTo>
                  <a:pt x="232972" y="46989"/>
                </a:lnTo>
                <a:lnTo>
                  <a:pt x="232571" y="45719"/>
                </a:lnTo>
                <a:lnTo>
                  <a:pt x="231639" y="44449"/>
                </a:lnTo>
                <a:lnTo>
                  <a:pt x="230772" y="43179"/>
                </a:lnTo>
                <a:lnTo>
                  <a:pt x="229372" y="41909"/>
                </a:lnTo>
                <a:close/>
              </a:path>
              <a:path w="508000" h="370840" extrusionOk="0">
                <a:moveTo>
                  <a:pt x="223706" y="34289"/>
                </a:moveTo>
                <a:lnTo>
                  <a:pt x="156230" y="34289"/>
                </a:lnTo>
                <a:lnTo>
                  <a:pt x="159031" y="35559"/>
                </a:lnTo>
                <a:lnTo>
                  <a:pt x="159765" y="36829"/>
                </a:lnTo>
                <a:lnTo>
                  <a:pt x="159698" y="39369"/>
                </a:lnTo>
                <a:lnTo>
                  <a:pt x="159165" y="40639"/>
                </a:lnTo>
                <a:lnTo>
                  <a:pt x="157096" y="40639"/>
                </a:lnTo>
                <a:lnTo>
                  <a:pt x="155765" y="41909"/>
                </a:lnTo>
                <a:lnTo>
                  <a:pt x="225571" y="41909"/>
                </a:lnTo>
                <a:lnTo>
                  <a:pt x="224237" y="40639"/>
                </a:lnTo>
                <a:lnTo>
                  <a:pt x="222571" y="39369"/>
                </a:lnTo>
                <a:lnTo>
                  <a:pt x="222172" y="39369"/>
                </a:lnTo>
                <a:lnTo>
                  <a:pt x="222172" y="36829"/>
                </a:lnTo>
                <a:lnTo>
                  <a:pt x="222703" y="35559"/>
                </a:lnTo>
                <a:lnTo>
                  <a:pt x="223706" y="34289"/>
                </a:lnTo>
                <a:close/>
              </a:path>
              <a:path w="508000" h="370840" extrusionOk="0">
                <a:moveTo>
                  <a:pt x="120961" y="34289"/>
                </a:moveTo>
                <a:lnTo>
                  <a:pt x="74154" y="34289"/>
                </a:lnTo>
                <a:lnTo>
                  <a:pt x="89024" y="35559"/>
                </a:lnTo>
                <a:lnTo>
                  <a:pt x="108692" y="35559"/>
                </a:lnTo>
                <a:lnTo>
                  <a:pt x="120961" y="34289"/>
                </a:lnTo>
                <a:close/>
              </a:path>
              <a:path w="508000" h="370840" extrusionOk="0">
                <a:moveTo>
                  <a:pt x="297511" y="34289"/>
                </a:moveTo>
                <a:lnTo>
                  <a:pt x="244238" y="34289"/>
                </a:lnTo>
                <a:lnTo>
                  <a:pt x="263775" y="35559"/>
                </a:lnTo>
                <a:lnTo>
                  <a:pt x="276510" y="35559"/>
                </a:lnTo>
                <a:lnTo>
                  <a:pt x="297511" y="34289"/>
                </a:lnTo>
                <a:close/>
              </a:path>
            </a:pathLst>
          </a:custGeom>
          <a:solidFill>
            <a:srgbClr val="0A1CD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8">
            <a:extLst>
              <a:ext uri="{FF2B5EF4-FFF2-40B4-BE49-F238E27FC236}">
                <a16:creationId xmlns:a16="http://schemas.microsoft.com/office/drawing/2014/main" id="{5783CDC1-EC7F-D403-F26D-8A6B92041398}"/>
              </a:ext>
            </a:extLst>
          </p:cNvPr>
          <p:cNvSpPr txBox="1"/>
          <p:nvPr/>
        </p:nvSpPr>
        <p:spPr>
          <a:xfrm>
            <a:off x="461512" y="6369811"/>
            <a:ext cx="116100" cy="1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0B2A4A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8">
            <a:extLst>
              <a:ext uri="{FF2B5EF4-FFF2-40B4-BE49-F238E27FC236}">
                <a16:creationId xmlns:a16="http://schemas.microsoft.com/office/drawing/2014/main" id="{EB70C768-B4CA-CE43-37FB-704D9BF30EBD}"/>
              </a:ext>
            </a:extLst>
          </p:cNvPr>
          <p:cNvSpPr/>
          <p:nvPr/>
        </p:nvSpPr>
        <p:spPr>
          <a:xfrm>
            <a:off x="11420870" y="6261858"/>
            <a:ext cx="508000" cy="370840"/>
          </a:xfrm>
          <a:custGeom>
            <a:avLst/>
            <a:gdLst/>
            <a:ahLst/>
            <a:cxnLst/>
            <a:rect l="l" t="t" r="r" b="b"/>
            <a:pathLst>
              <a:path w="508000" h="370840" extrusionOk="0">
                <a:moveTo>
                  <a:pt x="314410" y="0"/>
                </a:moveTo>
                <a:lnTo>
                  <a:pt x="55675" y="0"/>
                </a:lnTo>
                <a:lnTo>
                  <a:pt x="34058" y="5079"/>
                </a:lnTo>
                <a:lnTo>
                  <a:pt x="16355" y="16509"/>
                </a:lnTo>
                <a:lnTo>
                  <a:pt x="4393" y="34289"/>
                </a:lnTo>
                <a:lnTo>
                  <a:pt x="0" y="55879"/>
                </a:lnTo>
                <a:lnTo>
                  <a:pt x="0" y="316229"/>
                </a:lnTo>
                <a:lnTo>
                  <a:pt x="4393" y="337819"/>
                </a:lnTo>
                <a:lnTo>
                  <a:pt x="16355" y="355599"/>
                </a:lnTo>
                <a:lnTo>
                  <a:pt x="34058" y="367029"/>
                </a:lnTo>
                <a:lnTo>
                  <a:pt x="55675" y="370839"/>
                </a:lnTo>
                <a:lnTo>
                  <a:pt x="314410" y="370839"/>
                </a:lnTo>
                <a:lnTo>
                  <a:pt x="330890" y="369569"/>
                </a:lnTo>
                <a:lnTo>
                  <a:pt x="345433" y="361949"/>
                </a:lnTo>
                <a:lnTo>
                  <a:pt x="357272" y="351789"/>
                </a:lnTo>
                <a:lnTo>
                  <a:pt x="365643" y="337819"/>
                </a:lnTo>
                <a:lnTo>
                  <a:pt x="47553" y="337819"/>
                </a:lnTo>
                <a:lnTo>
                  <a:pt x="46220" y="336549"/>
                </a:lnTo>
                <a:lnTo>
                  <a:pt x="44819" y="336549"/>
                </a:lnTo>
                <a:lnTo>
                  <a:pt x="44151" y="335279"/>
                </a:lnTo>
                <a:lnTo>
                  <a:pt x="44151" y="332739"/>
                </a:lnTo>
                <a:lnTo>
                  <a:pt x="44620" y="331469"/>
                </a:lnTo>
                <a:lnTo>
                  <a:pt x="46551" y="330199"/>
                </a:lnTo>
                <a:lnTo>
                  <a:pt x="58686" y="330199"/>
                </a:lnTo>
                <a:lnTo>
                  <a:pt x="61085" y="328929"/>
                </a:lnTo>
                <a:lnTo>
                  <a:pt x="64956" y="328929"/>
                </a:lnTo>
                <a:lnTo>
                  <a:pt x="67622" y="327659"/>
                </a:lnTo>
                <a:lnTo>
                  <a:pt x="75421" y="313689"/>
                </a:lnTo>
                <a:lnTo>
                  <a:pt x="76089" y="311149"/>
                </a:lnTo>
                <a:lnTo>
                  <a:pt x="78414" y="264159"/>
                </a:lnTo>
                <a:lnTo>
                  <a:pt x="78492" y="255269"/>
                </a:lnTo>
                <a:lnTo>
                  <a:pt x="78378" y="81279"/>
                </a:lnTo>
                <a:lnTo>
                  <a:pt x="78356" y="80009"/>
                </a:lnTo>
                <a:lnTo>
                  <a:pt x="78223" y="76199"/>
                </a:lnTo>
                <a:lnTo>
                  <a:pt x="78157" y="73659"/>
                </a:lnTo>
                <a:lnTo>
                  <a:pt x="77755" y="66039"/>
                </a:lnTo>
                <a:lnTo>
                  <a:pt x="77556" y="60959"/>
                </a:lnTo>
                <a:lnTo>
                  <a:pt x="76888" y="57149"/>
                </a:lnTo>
                <a:lnTo>
                  <a:pt x="75890" y="54609"/>
                </a:lnTo>
                <a:lnTo>
                  <a:pt x="74820" y="50799"/>
                </a:lnTo>
                <a:lnTo>
                  <a:pt x="73088" y="48259"/>
                </a:lnTo>
                <a:lnTo>
                  <a:pt x="70688" y="46989"/>
                </a:lnTo>
                <a:lnTo>
                  <a:pt x="68289" y="44449"/>
                </a:lnTo>
                <a:lnTo>
                  <a:pt x="64886" y="43179"/>
                </a:lnTo>
                <a:lnTo>
                  <a:pt x="60554" y="41909"/>
                </a:lnTo>
                <a:lnTo>
                  <a:pt x="42750" y="41909"/>
                </a:lnTo>
                <a:lnTo>
                  <a:pt x="41084" y="40639"/>
                </a:lnTo>
                <a:lnTo>
                  <a:pt x="38751" y="40639"/>
                </a:lnTo>
                <a:lnTo>
                  <a:pt x="38150" y="39369"/>
                </a:lnTo>
                <a:lnTo>
                  <a:pt x="38150" y="36829"/>
                </a:lnTo>
                <a:lnTo>
                  <a:pt x="38884" y="35559"/>
                </a:lnTo>
                <a:lnTo>
                  <a:pt x="40285" y="34289"/>
                </a:lnTo>
                <a:lnTo>
                  <a:pt x="365693" y="34289"/>
                </a:lnTo>
                <a:lnTo>
                  <a:pt x="353732" y="16509"/>
                </a:lnTo>
                <a:lnTo>
                  <a:pt x="336029" y="5079"/>
                </a:lnTo>
                <a:lnTo>
                  <a:pt x="314410" y="0"/>
                </a:lnTo>
                <a:close/>
              </a:path>
              <a:path w="508000" h="370840" extrusionOk="0">
                <a:moveTo>
                  <a:pt x="129962" y="336549"/>
                </a:moveTo>
                <a:lnTo>
                  <a:pt x="84688" y="336549"/>
                </a:lnTo>
                <a:lnTo>
                  <a:pt x="60688" y="337819"/>
                </a:lnTo>
                <a:lnTo>
                  <a:pt x="145031" y="337819"/>
                </a:lnTo>
                <a:lnTo>
                  <a:pt x="129962" y="336549"/>
                </a:lnTo>
                <a:close/>
              </a:path>
              <a:path w="508000" h="370840" extrusionOk="0">
                <a:moveTo>
                  <a:pt x="359562" y="336549"/>
                </a:moveTo>
                <a:lnTo>
                  <a:pt x="165633" y="336549"/>
                </a:lnTo>
                <a:lnTo>
                  <a:pt x="164232" y="337819"/>
                </a:lnTo>
                <a:lnTo>
                  <a:pt x="362485" y="337819"/>
                </a:lnTo>
                <a:lnTo>
                  <a:pt x="359562" y="336549"/>
                </a:lnTo>
                <a:close/>
              </a:path>
              <a:path w="508000" h="370840" extrusionOk="0">
                <a:moveTo>
                  <a:pt x="129330" y="184149"/>
                </a:moveTo>
                <a:lnTo>
                  <a:pt x="127360" y="184149"/>
                </a:lnTo>
                <a:lnTo>
                  <a:pt x="127449" y="264159"/>
                </a:lnTo>
                <a:lnTo>
                  <a:pt x="128893" y="312419"/>
                </a:lnTo>
                <a:lnTo>
                  <a:pt x="142963" y="328929"/>
                </a:lnTo>
                <a:lnTo>
                  <a:pt x="149363" y="328929"/>
                </a:lnTo>
                <a:lnTo>
                  <a:pt x="156429" y="330199"/>
                </a:lnTo>
                <a:lnTo>
                  <a:pt x="165431" y="330199"/>
                </a:lnTo>
                <a:lnTo>
                  <a:pt x="166363" y="331469"/>
                </a:lnTo>
                <a:lnTo>
                  <a:pt x="167299" y="331469"/>
                </a:lnTo>
                <a:lnTo>
                  <a:pt x="167764" y="332739"/>
                </a:lnTo>
                <a:lnTo>
                  <a:pt x="167698" y="335279"/>
                </a:lnTo>
                <a:lnTo>
                  <a:pt x="167031" y="336549"/>
                </a:lnTo>
                <a:lnTo>
                  <a:pt x="356687" y="336549"/>
                </a:lnTo>
                <a:lnTo>
                  <a:pt x="302409" y="323849"/>
                </a:lnTo>
                <a:lnTo>
                  <a:pt x="255605" y="300989"/>
                </a:lnTo>
                <a:lnTo>
                  <a:pt x="215348" y="271779"/>
                </a:lnTo>
                <a:lnTo>
                  <a:pt x="180701" y="238759"/>
                </a:lnTo>
                <a:lnTo>
                  <a:pt x="180493" y="238759"/>
                </a:lnTo>
                <a:lnTo>
                  <a:pt x="129330" y="184149"/>
                </a:lnTo>
                <a:close/>
              </a:path>
              <a:path w="508000" h="370840" extrusionOk="0">
                <a:moveTo>
                  <a:pt x="365693" y="34289"/>
                </a:moveTo>
                <a:lnTo>
                  <a:pt x="320247" y="34289"/>
                </a:lnTo>
                <a:lnTo>
                  <a:pt x="322713" y="35559"/>
                </a:lnTo>
                <a:lnTo>
                  <a:pt x="323317" y="36829"/>
                </a:lnTo>
                <a:lnTo>
                  <a:pt x="323381" y="39369"/>
                </a:lnTo>
                <a:lnTo>
                  <a:pt x="322849" y="40639"/>
                </a:lnTo>
                <a:lnTo>
                  <a:pt x="320847" y="40639"/>
                </a:lnTo>
                <a:lnTo>
                  <a:pt x="319380" y="41909"/>
                </a:lnTo>
                <a:lnTo>
                  <a:pt x="307914" y="41909"/>
                </a:lnTo>
                <a:lnTo>
                  <a:pt x="305178" y="43179"/>
                </a:lnTo>
                <a:lnTo>
                  <a:pt x="299445" y="44449"/>
                </a:lnTo>
                <a:lnTo>
                  <a:pt x="296781" y="44449"/>
                </a:lnTo>
                <a:lnTo>
                  <a:pt x="294178" y="45719"/>
                </a:lnTo>
                <a:lnTo>
                  <a:pt x="288044" y="48259"/>
                </a:lnTo>
                <a:lnTo>
                  <a:pt x="281443" y="52069"/>
                </a:lnTo>
                <a:lnTo>
                  <a:pt x="274377" y="55879"/>
                </a:lnTo>
                <a:lnTo>
                  <a:pt x="268939" y="59689"/>
                </a:lnTo>
                <a:lnTo>
                  <a:pt x="263226" y="64769"/>
                </a:lnTo>
                <a:lnTo>
                  <a:pt x="257238" y="69849"/>
                </a:lnTo>
                <a:lnTo>
                  <a:pt x="250973" y="76199"/>
                </a:lnTo>
                <a:lnTo>
                  <a:pt x="245572" y="81279"/>
                </a:lnTo>
                <a:lnTo>
                  <a:pt x="231771" y="95249"/>
                </a:lnTo>
                <a:lnTo>
                  <a:pt x="226105" y="100329"/>
                </a:lnTo>
                <a:lnTo>
                  <a:pt x="220370" y="106679"/>
                </a:lnTo>
                <a:lnTo>
                  <a:pt x="214435" y="111759"/>
                </a:lnTo>
                <a:lnTo>
                  <a:pt x="208239" y="118109"/>
                </a:lnTo>
                <a:lnTo>
                  <a:pt x="190235" y="135889"/>
                </a:lnTo>
                <a:lnTo>
                  <a:pt x="184500" y="142239"/>
                </a:lnTo>
                <a:lnTo>
                  <a:pt x="179298" y="147319"/>
                </a:lnTo>
                <a:lnTo>
                  <a:pt x="170296" y="156209"/>
                </a:lnTo>
                <a:lnTo>
                  <a:pt x="166898" y="160019"/>
                </a:lnTo>
                <a:lnTo>
                  <a:pt x="164565" y="162559"/>
                </a:lnTo>
                <a:lnTo>
                  <a:pt x="197660" y="196849"/>
                </a:lnTo>
                <a:lnTo>
                  <a:pt x="235656" y="233679"/>
                </a:lnTo>
                <a:lnTo>
                  <a:pt x="277657" y="267969"/>
                </a:lnTo>
                <a:lnTo>
                  <a:pt x="322764" y="297179"/>
                </a:lnTo>
                <a:lnTo>
                  <a:pt x="370079" y="316229"/>
                </a:lnTo>
                <a:lnTo>
                  <a:pt x="392566" y="320039"/>
                </a:lnTo>
                <a:lnTo>
                  <a:pt x="415238" y="320039"/>
                </a:lnTo>
                <a:lnTo>
                  <a:pt x="438013" y="316229"/>
                </a:lnTo>
                <a:lnTo>
                  <a:pt x="451035" y="311149"/>
                </a:lnTo>
                <a:lnTo>
                  <a:pt x="418030" y="311149"/>
                </a:lnTo>
                <a:lnTo>
                  <a:pt x="393940" y="309879"/>
                </a:lnTo>
                <a:lnTo>
                  <a:pt x="370086" y="306069"/>
                </a:lnTo>
                <a:lnTo>
                  <a:pt x="370086" y="55879"/>
                </a:lnTo>
                <a:lnTo>
                  <a:pt x="365693" y="34289"/>
                </a:lnTo>
                <a:close/>
              </a:path>
              <a:path w="508000" h="370840" extrusionOk="0">
                <a:moveTo>
                  <a:pt x="507919" y="267969"/>
                </a:moveTo>
                <a:lnTo>
                  <a:pt x="477476" y="292099"/>
                </a:lnTo>
                <a:lnTo>
                  <a:pt x="442250" y="307339"/>
                </a:lnTo>
                <a:lnTo>
                  <a:pt x="418030" y="311149"/>
                </a:lnTo>
                <a:lnTo>
                  <a:pt x="451035" y="311149"/>
                </a:lnTo>
                <a:lnTo>
                  <a:pt x="492933" y="285749"/>
                </a:lnTo>
                <a:lnTo>
                  <a:pt x="506441" y="270509"/>
                </a:lnTo>
                <a:lnTo>
                  <a:pt x="507919" y="267969"/>
                </a:lnTo>
                <a:close/>
              </a:path>
              <a:path w="508000" h="370840" extrusionOk="0">
                <a:moveTo>
                  <a:pt x="168711" y="226059"/>
                </a:moveTo>
                <a:lnTo>
                  <a:pt x="180493" y="238759"/>
                </a:lnTo>
                <a:lnTo>
                  <a:pt x="180701" y="238759"/>
                </a:lnTo>
                <a:lnTo>
                  <a:pt x="179452" y="237489"/>
                </a:lnTo>
                <a:lnTo>
                  <a:pt x="168711" y="226059"/>
                </a:lnTo>
                <a:close/>
              </a:path>
              <a:path w="508000" h="370840" extrusionOk="0">
                <a:moveTo>
                  <a:pt x="229372" y="41909"/>
                </a:moveTo>
                <a:lnTo>
                  <a:pt x="142963" y="41909"/>
                </a:lnTo>
                <a:lnTo>
                  <a:pt x="137695" y="43179"/>
                </a:lnTo>
                <a:lnTo>
                  <a:pt x="133962" y="45719"/>
                </a:lnTo>
                <a:lnTo>
                  <a:pt x="129693" y="53339"/>
                </a:lnTo>
                <a:lnTo>
                  <a:pt x="128428" y="58419"/>
                </a:lnTo>
                <a:lnTo>
                  <a:pt x="128160" y="66039"/>
                </a:lnTo>
                <a:lnTo>
                  <a:pt x="127761" y="73659"/>
                </a:lnTo>
                <a:lnTo>
                  <a:pt x="127558" y="80009"/>
                </a:lnTo>
                <a:lnTo>
                  <a:pt x="127539" y="85089"/>
                </a:lnTo>
                <a:lnTo>
                  <a:pt x="127426" y="92709"/>
                </a:lnTo>
                <a:lnTo>
                  <a:pt x="127360" y="167639"/>
                </a:lnTo>
                <a:lnTo>
                  <a:pt x="129362" y="167639"/>
                </a:lnTo>
                <a:lnTo>
                  <a:pt x="131695" y="165099"/>
                </a:lnTo>
                <a:lnTo>
                  <a:pt x="135097" y="162559"/>
                </a:lnTo>
                <a:lnTo>
                  <a:pt x="148898" y="147319"/>
                </a:lnTo>
                <a:lnTo>
                  <a:pt x="154498" y="142239"/>
                </a:lnTo>
                <a:lnTo>
                  <a:pt x="160097" y="135889"/>
                </a:lnTo>
                <a:lnTo>
                  <a:pt x="165898" y="129539"/>
                </a:lnTo>
                <a:lnTo>
                  <a:pt x="177897" y="116839"/>
                </a:lnTo>
                <a:lnTo>
                  <a:pt x="194633" y="100329"/>
                </a:lnTo>
                <a:lnTo>
                  <a:pt x="199503" y="93979"/>
                </a:lnTo>
                <a:lnTo>
                  <a:pt x="207904" y="85089"/>
                </a:lnTo>
                <a:lnTo>
                  <a:pt x="210969" y="82549"/>
                </a:lnTo>
                <a:lnTo>
                  <a:pt x="216768" y="74929"/>
                </a:lnTo>
                <a:lnTo>
                  <a:pt x="226105" y="63499"/>
                </a:lnTo>
                <a:lnTo>
                  <a:pt x="228506" y="60959"/>
                </a:lnTo>
                <a:lnTo>
                  <a:pt x="230308" y="57149"/>
                </a:lnTo>
                <a:lnTo>
                  <a:pt x="232036" y="54609"/>
                </a:lnTo>
                <a:lnTo>
                  <a:pt x="232906" y="52069"/>
                </a:lnTo>
                <a:lnTo>
                  <a:pt x="232972" y="46989"/>
                </a:lnTo>
                <a:lnTo>
                  <a:pt x="232571" y="45719"/>
                </a:lnTo>
                <a:lnTo>
                  <a:pt x="231639" y="44449"/>
                </a:lnTo>
                <a:lnTo>
                  <a:pt x="230772" y="43179"/>
                </a:lnTo>
                <a:lnTo>
                  <a:pt x="229372" y="41909"/>
                </a:lnTo>
                <a:close/>
              </a:path>
              <a:path w="508000" h="370840" extrusionOk="0">
                <a:moveTo>
                  <a:pt x="223706" y="34289"/>
                </a:moveTo>
                <a:lnTo>
                  <a:pt x="156230" y="34289"/>
                </a:lnTo>
                <a:lnTo>
                  <a:pt x="159031" y="35559"/>
                </a:lnTo>
                <a:lnTo>
                  <a:pt x="159765" y="36829"/>
                </a:lnTo>
                <a:lnTo>
                  <a:pt x="159698" y="39369"/>
                </a:lnTo>
                <a:lnTo>
                  <a:pt x="159165" y="40639"/>
                </a:lnTo>
                <a:lnTo>
                  <a:pt x="157096" y="40639"/>
                </a:lnTo>
                <a:lnTo>
                  <a:pt x="155765" y="41909"/>
                </a:lnTo>
                <a:lnTo>
                  <a:pt x="225571" y="41909"/>
                </a:lnTo>
                <a:lnTo>
                  <a:pt x="224237" y="40639"/>
                </a:lnTo>
                <a:lnTo>
                  <a:pt x="222571" y="39369"/>
                </a:lnTo>
                <a:lnTo>
                  <a:pt x="222172" y="39369"/>
                </a:lnTo>
                <a:lnTo>
                  <a:pt x="222172" y="36829"/>
                </a:lnTo>
                <a:lnTo>
                  <a:pt x="222703" y="35559"/>
                </a:lnTo>
                <a:lnTo>
                  <a:pt x="223706" y="34289"/>
                </a:lnTo>
                <a:close/>
              </a:path>
              <a:path w="508000" h="370840" extrusionOk="0">
                <a:moveTo>
                  <a:pt x="120961" y="34289"/>
                </a:moveTo>
                <a:lnTo>
                  <a:pt x="74154" y="34289"/>
                </a:lnTo>
                <a:lnTo>
                  <a:pt x="89024" y="35559"/>
                </a:lnTo>
                <a:lnTo>
                  <a:pt x="108692" y="35559"/>
                </a:lnTo>
                <a:lnTo>
                  <a:pt x="120961" y="34289"/>
                </a:lnTo>
                <a:close/>
              </a:path>
              <a:path w="508000" h="370840" extrusionOk="0">
                <a:moveTo>
                  <a:pt x="297511" y="34289"/>
                </a:moveTo>
                <a:lnTo>
                  <a:pt x="244238" y="34289"/>
                </a:lnTo>
                <a:lnTo>
                  <a:pt x="263775" y="35559"/>
                </a:lnTo>
                <a:lnTo>
                  <a:pt x="276510" y="35559"/>
                </a:lnTo>
                <a:lnTo>
                  <a:pt x="297511" y="34289"/>
                </a:lnTo>
                <a:close/>
              </a:path>
            </a:pathLst>
          </a:custGeom>
          <a:solidFill>
            <a:srgbClr val="0A1CD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AAADAB-C5D0-12A8-8187-4A197CC3442F}"/>
              </a:ext>
            </a:extLst>
          </p:cNvPr>
          <p:cNvSpPr txBox="1"/>
          <p:nvPr/>
        </p:nvSpPr>
        <p:spPr>
          <a:xfrm>
            <a:off x="908994" y="381869"/>
            <a:ext cx="10230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Other Possible Goals  | &lt;Client names here&gt;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9A4CE6-EE4E-EAF0-32F6-80E81C45B792}"/>
              </a:ext>
            </a:extLst>
          </p:cNvPr>
          <p:cNvSpPr txBox="1"/>
          <p:nvPr/>
        </p:nvSpPr>
        <p:spPr>
          <a:xfrm>
            <a:off x="908994" y="1142833"/>
            <a:ext cx="981110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Pass along your values to your heirs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Take care of aging parents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Devote more time or money to causes I care about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Leave a portion of my estate to charity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/>
              <a:t>Purchase </a:t>
            </a:r>
            <a:r>
              <a:rPr lang="en-US" sz="2000" dirty="0"/>
              <a:t>a vacation home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Fund my grandchildren’s education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Start a business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Help my children buy a home or start a business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Ensure my children pay less in taxes, even if it means I pay more now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Ensure my children do not mismanage or squander their inheritance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Make gifts to my children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Found a non-profit organization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Ensure I am not a burden on my children</a:t>
            </a:r>
          </a:p>
        </p:txBody>
      </p:sp>
    </p:spTree>
    <p:extLst>
      <p:ext uri="{BB962C8B-B14F-4D97-AF65-F5344CB8AC3E}">
        <p14:creationId xmlns:p14="http://schemas.microsoft.com/office/powerpoint/2010/main" val="2797564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932D408BF91848964C9A72B99A6DAF" ma:contentTypeVersion="14" ma:contentTypeDescription="Create a new document." ma:contentTypeScope="" ma:versionID="71910a74109a854b9c8c8710c4d5b96d">
  <xsd:schema xmlns:xsd="http://www.w3.org/2001/XMLSchema" xmlns:xs="http://www.w3.org/2001/XMLSchema" xmlns:p="http://schemas.microsoft.com/office/2006/metadata/properties" xmlns:ns2="0586afe6-2814-4cb5-92c4-af72f2aea325" xmlns:ns3="4ba18ff1-9148-4a63-9bb5-69bf1f8721d3" targetNamespace="http://schemas.microsoft.com/office/2006/metadata/properties" ma:root="true" ma:fieldsID="5d4588bac14b6dfcc2da34d8909e8f4f" ns2:_="" ns3:_="">
    <xsd:import namespace="0586afe6-2814-4cb5-92c4-af72f2aea325"/>
    <xsd:import namespace="4ba18ff1-9148-4a63-9bb5-69bf1f8721d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86afe6-2814-4cb5-92c4-af72f2aea32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ec868871-36f6-400f-8f35-7bb0f0ee22e0}" ma:internalName="TaxCatchAll" ma:showField="CatchAllData" ma:web="0586afe6-2814-4cb5-92c4-af72f2aea3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a18ff1-9148-4a63-9bb5-69bf1f8721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ee945071-b0b2-41b6-a98a-e3d949953f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586afe6-2814-4cb5-92c4-af72f2aea325" xsi:nil="true"/>
    <lcf76f155ced4ddcb4097134ff3c332f xmlns="4ba18ff1-9148-4a63-9bb5-69bf1f8721d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CB032BD-A306-4556-B146-E6BFB256A0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799356-B5C9-4E40-A7A7-D7C356396E0E}"/>
</file>

<file path=customXml/itemProps3.xml><?xml version="1.0" encoding="utf-8"?>
<ds:datastoreItem xmlns:ds="http://schemas.openxmlformats.org/officeDocument/2006/customXml" ds:itemID="{481DADA7-D066-4DC3-A8DF-A902E767521D}">
  <ds:schemaRefs>
    <ds:schemaRef ds:uri="http://schemas.microsoft.com/office/2006/metadata/properties"/>
    <ds:schemaRef ds:uri="http://schemas.microsoft.com/office/infopath/2007/PartnerControls"/>
    <ds:schemaRef ds:uri="85f35a45-7600-4a84-abe1-90f7ff1da993"/>
    <ds:schemaRef ds:uri="0586afe6-2814-4cb5-92c4-af72f2aea32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105</Words>
  <Application>Microsoft Office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Wingdings</vt:lpstr>
      <vt:lpstr>Montserrat</vt:lpstr>
      <vt:lpstr>Calibri</vt:lpstr>
      <vt:lpstr>Montserrat ExtraBold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Dursteler</dc:creator>
  <cp:lastModifiedBy>Adam Van Deusen</cp:lastModifiedBy>
  <cp:revision>28</cp:revision>
  <dcterms:modified xsi:type="dcterms:W3CDTF">2026-09-03T18:02:46Z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0x010100E6932D408BF91848964C9A72B99A6DAF</vt:lpwstr>
  </property>
  <property fmtid="{D5CDD505-2E9C-101B-9397-08002B2CF9AE}" pid="3" name="MediaServiceImageTags">
    <vt:lpwstr/>
  </property>
</Properties>
</file>